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2"/>
  </p:notesMasterIdLst>
  <p:handoutMasterIdLst>
    <p:handoutMasterId r:id="rId13"/>
  </p:handoutMasterIdLst>
  <p:sldIdLst>
    <p:sldId id="600" r:id="rId2"/>
    <p:sldId id="540" r:id="rId3"/>
    <p:sldId id="593" r:id="rId4"/>
    <p:sldId id="594" r:id="rId5"/>
    <p:sldId id="586" r:id="rId6"/>
    <p:sldId id="565" r:id="rId7"/>
    <p:sldId id="595" r:id="rId8"/>
    <p:sldId id="596" r:id="rId9"/>
    <p:sldId id="597" r:id="rId10"/>
    <p:sldId id="599" r:id="rId11"/>
  </p:sldIdLst>
  <p:sldSz cx="9144000" cy="6858000" type="screen4x3"/>
  <p:notesSz cx="6815138" cy="9942513"/>
  <p:defaultTextStyle>
    <a:defPPr>
      <a:defRPr lang="en-US"/>
    </a:defPPr>
    <a:lvl1pPr algn="l" rtl="0" eaLnBrk="0" fontAlgn="base" hangingPunct="0">
      <a:spcBef>
        <a:spcPct val="0"/>
      </a:spcBef>
      <a:spcAft>
        <a:spcPct val="0"/>
      </a:spcAft>
      <a:defRPr sz="1600" kern="1200">
        <a:solidFill>
          <a:schemeClr val="tx1"/>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1600" kern="1200">
        <a:solidFill>
          <a:schemeClr val="tx1"/>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1600" kern="1200">
        <a:solidFill>
          <a:schemeClr val="tx1"/>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1600" kern="1200">
        <a:solidFill>
          <a:schemeClr val="tx1"/>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1600" kern="1200">
        <a:solidFill>
          <a:schemeClr val="tx1"/>
        </a:solidFill>
        <a:latin typeface="楷体_GB2312" pitchFamily="49" charset="-122"/>
        <a:ea typeface="楷体_GB2312" pitchFamily="49" charset="-122"/>
        <a:cs typeface="+mn-cs"/>
      </a:defRPr>
    </a:lvl5pPr>
    <a:lvl6pPr marL="2286000" algn="l" defTabSz="914400" rtl="0" eaLnBrk="1" latinLnBrk="0" hangingPunct="1">
      <a:defRPr sz="1600" kern="1200">
        <a:solidFill>
          <a:schemeClr val="tx1"/>
        </a:solidFill>
        <a:latin typeface="楷体_GB2312" pitchFamily="49" charset="-122"/>
        <a:ea typeface="楷体_GB2312" pitchFamily="49" charset="-122"/>
        <a:cs typeface="+mn-cs"/>
      </a:defRPr>
    </a:lvl6pPr>
    <a:lvl7pPr marL="2743200" algn="l" defTabSz="914400" rtl="0" eaLnBrk="1" latinLnBrk="0" hangingPunct="1">
      <a:defRPr sz="1600" kern="1200">
        <a:solidFill>
          <a:schemeClr val="tx1"/>
        </a:solidFill>
        <a:latin typeface="楷体_GB2312" pitchFamily="49" charset="-122"/>
        <a:ea typeface="楷体_GB2312" pitchFamily="49" charset="-122"/>
        <a:cs typeface="+mn-cs"/>
      </a:defRPr>
    </a:lvl7pPr>
    <a:lvl8pPr marL="3200400" algn="l" defTabSz="914400" rtl="0" eaLnBrk="1" latinLnBrk="0" hangingPunct="1">
      <a:defRPr sz="1600" kern="1200">
        <a:solidFill>
          <a:schemeClr val="tx1"/>
        </a:solidFill>
        <a:latin typeface="楷体_GB2312" pitchFamily="49" charset="-122"/>
        <a:ea typeface="楷体_GB2312" pitchFamily="49" charset="-122"/>
        <a:cs typeface="+mn-cs"/>
      </a:defRPr>
    </a:lvl8pPr>
    <a:lvl9pPr marL="3657600" algn="l" defTabSz="914400" rtl="0" eaLnBrk="1" latinLnBrk="0" hangingPunct="1">
      <a:defRPr sz="1600" kern="1200">
        <a:solidFill>
          <a:schemeClr val="tx1"/>
        </a:solidFill>
        <a:latin typeface="楷体_GB2312" pitchFamily="49"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093"/>
    <a:srgbClr val="A3A3A3"/>
    <a:srgbClr val="DCE6F2"/>
    <a:srgbClr val="E7C3D8"/>
    <a:srgbClr val="C8E0E2"/>
    <a:srgbClr val="EDD3E2"/>
    <a:srgbClr val="D89CC0"/>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82554" autoAdjust="0"/>
  </p:normalViewPr>
  <p:slideViewPr>
    <p:cSldViewPr>
      <p:cViewPr varScale="1">
        <p:scale>
          <a:sx n="125" d="100"/>
          <a:sy n="125" d="100"/>
        </p:scale>
        <p:origin x="-144" y="-90"/>
      </p:cViewPr>
      <p:guideLst>
        <p:guide orient="horz" pos="2704"/>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464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extLst>
          </p:cNvPr>
          <p:cNvSpPr>
            <a:spLocks noGrp="1" noChangeArrowheads="1"/>
          </p:cNvSpPr>
          <p:nvPr>
            <p:ph type="hdr" sz="quarter"/>
          </p:nvPr>
        </p:nvSpPr>
        <p:spPr bwMode="auto">
          <a:xfrm>
            <a:off x="0" y="0"/>
            <a:ext cx="2952750" cy="496888"/>
          </a:xfrm>
          <a:prstGeom prst="rect">
            <a:avLst/>
          </a:prstGeom>
          <a:noFill/>
          <a:ln>
            <a:noFill/>
          </a:ln>
          <a:effectLst/>
          <a:extLst/>
        </p:spPr>
        <p:txBody>
          <a:bodyPr vert="horz" wrap="square" lIns="91751" tIns="45875" rIns="91751" bIns="45875" numCol="1" anchor="t" anchorCtr="0" compatLnSpc="1">
            <a:prstTxWarp prst="textNoShape">
              <a:avLst/>
            </a:prstTxWarp>
          </a:bodyPr>
          <a:lstStyle>
            <a:lvl1pPr algn="l" defTabSz="917575">
              <a:defRPr sz="1200">
                <a:latin typeface="Tahoma" panose="020B0604030504040204" pitchFamily="34" charset="0"/>
                <a:ea typeface="宋体" panose="02010600030101010101" pitchFamily="2" charset="-122"/>
                <a:cs typeface="+mn-cs"/>
              </a:defRPr>
            </a:lvl1pPr>
          </a:lstStyle>
          <a:p>
            <a:pPr>
              <a:defRPr/>
            </a:pPr>
            <a:endParaRPr lang="zh-CN" altLang="en-US"/>
          </a:p>
        </p:txBody>
      </p:sp>
      <p:sp>
        <p:nvSpPr>
          <p:cNvPr id="104451" name="Rectangle 3">
            <a:extLst>
              <a:ext uri="{FF2B5EF4-FFF2-40B4-BE49-F238E27FC236}"/>
            </a:extLst>
          </p:cNvPr>
          <p:cNvSpPr>
            <a:spLocks noGrp="1" noChangeArrowheads="1"/>
          </p:cNvSpPr>
          <p:nvPr>
            <p:ph type="dt" sz="quarter" idx="1"/>
          </p:nvPr>
        </p:nvSpPr>
        <p:spPr bwMode="auto">
          <a:xfrm>
            <a:off x="3860800" y="0"/>
            <a:ext cx="2952750" cy="496888"/>
          </a:xfrm>
          <a:prstGeom prst="rect">
            <a:avLst/>
          </a:prstGeom>
          <a:noFill/>
          <a:ln>
            <a:noFill/>
          </a:ln>
          <a:effectLst/>
          <a:extLst/>
        </p:spPr>
        <p:txBody>
          <a:bodyPr vert="horz" wrap="square" lIns="91751" tIns="45875" rIns="91751" bIns="45875" numCol="1" anchor="t" anchorCtr="0" compatLnSpc="1">
            <a:prstTxWarp prst="textNoShape">
              <a:avLst/>
            </a:prstTxWarp>
          </a:bodyPr>
          <a:lstStyle>
            <a:lvl1pPr algn="r" defTabSz="917575">
              <a:defRPr sz="1200">
                <a:latin typeface="Tahoma" panose="020B0604030504040204" pitchFamily="34" charset="0"/>
                <a:ea typeface="宋体" panose="02010600030101010101" pitchFamily="2" charset="-122"/>
                <a:cs typeface="+mn-cs"/>
              </a:defRPr>
            </a:lvl1pPr>
          </a:lstStyle>
          <a:p>
            <a:pPr>
              <a:defRPr/>
            </a:pPr>
            <a:endParaRPr lang="en-US" altLang="zh-CN"/>
          </a:p>
        </p:txBody>
      </p:sp>
      <p:sp>
        <p:nvSpPr>
          <p:cNvPr id="104452" name="Rectangle 4">
            <a:extLst>
              <a:ext uri="{FF2B5EF4-FFF2-40B4-BE49-F238E27FC236}"/>
            </a:extLst>
          </p:cNvPr>
          <p:cNvSpPr>
            <a:spLocks noGrp="1" noChangeArrowheads="1"/>
          </p:cNvSpPr>
          <p:nvPr>
            <p:ph type="ftr" sz="quarter" idx="2"/>
          </p:nvPr>
        </p:nvSpPr>
        <p:spPr bwMode="auto">
          <a:xfrm>
            <a:off x="0" y="9444038"/>
            <a:ext cx="2952750" cy="496887"/>
          </a:xfrm>
          <a:prstGeom prst="rect">
            <a:avLst/>
          </a:prstGeom>
          <a:noFill/>
          <a:ln>
            <a:noFill/>
          </a:ln>
          <a:effectLst/>
          <a:extLst/>
        </p:spPr>
        <p:txBody>
          <a:bodyPr vert="horz" wrap="square" lIns="91751" tIns="45875" rIns="91751" bIns="45875" numCol="1" anchor="b" anchorCtr="0" compatLnSpc="1">
            <a:prstTxWarp prst="textNoShape">
              <a:avLst/>
            </a:prstTxWarp>
          </a:bodyPr>
          <a:lstStyle>
            <a:lvl1pPr algn="l" defTabSz="917575">
              <a:defRPr sz="1200">
                <a:latin typeface="Tahoma" panose="020B0604030504040204" pitchFamily="34" charset="0"/>
                <a:ea typeface="宋体" panose="02010600030101010101" pitchFamily="2" charset="-122"/>
                <a:cs typeface="+mn-cs"/>
              </a:defRPr>
            </a:lvl1pPr>
          </a:lstStyle>
          <a:p>
            <a:pPr>
              <a:defRPr/>
            </a:pPr>
            <a:endParaRPr lang="en-US" altLang="zh-CN"/>
          </a:p>
        </p:txBody>
      </p:sp>
      <p:sp>
        <p:nvSpPr>
          <p:cNvPr id="104453" name="Rectangle 5">
            <a:extLst>
              <a:ext uri="{FF2B5EF4-FFF2-40B4-BE49-F238E27FC236}"/>
            </a:extLst>
          </p:cNvPr>
          <p:cNvSpPr>
            <a:spLocks noGrp="1" noChangeArrowheads="1"/>
          </p:cNvSpPr>
          <p:nvPr>
            <p:ph type="sldNum" sz="quarter" idx="3"/>
          </p:nvPr>
        </p:nvSpPr>
        <p:spPr bwMode="auto">
          <a:xfrm>
            <a:off x="3860800" y="9444038"/>
            <a:ext cx="2952750" cy="496887"/>
          </a:xfrm>
          <a:prstGeom prst="rect">
            <a:avLst/>
          </a:prstGeom>
          <a:noFill/>
          <a:ln>
            <a:noFill/>
          </a:ln>
          <a:effectLst/>
          <a:extLst/>
        </p:spPr>
        <p:txBody>
          <a:bodyPr vert="horz" wrap="square" lIns="91751" tIns="45875" rIns="91751" bIns="45875" numCol="1" anchor="b" anchorCtr="0" compatLnSpc="1">
            <a:prstTxWarp prst="textNoShape">
              <a:avLst/>
            </a:prstTxWarp>
          </a:bodyPr>
          <a:lstStyle>
            <a:lvl1pPr algn="r" defTabSz="917575">
              <a:defRPr sz="1200">
                <a:latin typeface="Tahoma" pitchFamily="34" charset="0"/>
                <a:ea typeface="宋体" pitchFamily="2" charset="-122"/>
              </a:defRPr>
            </a:lvl1pPr>
          </a:lstStyle>
          <a:p>
            <a:pPr>
              <a:defRPr/>
            </a:pPr>
            <a:fld id="{9A136B5B-362A-42E3-8045-A41C5F95C42C}" type="slidenum">
              <a:rPr lang="zh-CN" altLang="en-US"/>
              <a:pPr>
                <a:defRPr/>
              </a:pPr>
              <a:t>‹#›</a:t>
            </a:fld>
            <a:endParaRPr lang="en-US" altLang="zh-CN"/>
          </a:p>
        </p:txBody>
      </p:sp>
    </p:spTree>
    <p:extLst>
      <p:ext uri="{BB962C8B-B14F-4D97-AF65-F5344CB8AC3E}">
        <p14:creationId xmlns:p14="http://schemas.microsoft.com/office/powerpoint/2010/main" val="1878926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extLst>
          </p:cNvPr>
          <p:cNvSpPr>
            <a:spLocks noGrp="1" noChangeArrowheads="1"/>
          </p:cNvSpPr>
          <p:nvPr>
            <p:ph type="hdr" sz="quarter"/>
          </p:nvPr>
        </p:nvSpPr>
        <p:spPr bwMode="auto">
          <a:xfrm>
            <a:off x="0" y="0"/>
            <a:ext cx="2952750" cy="496888"/>
          </a:xfrm>
          <a:prstGeom prst="rect">
            <a:avLst/>
          </a:prstGeom>
          <a:noFill/>
          <a:ln>
            <a:noFill/>
          </a:ln>
          <a:effectLst/>
          <a:extLst/>
        </p:spPr>
        <p:txBody>
          <a:bodyPr vert="horz" wrap="square" lIns="91751" tIns="45875" rIns="91751" bIns="45875" numCol="1" anchor="t" anchorCtr="0" compatLnSpc="1">
            <a:prstTxWarp prst="textNoShape">
              <a:avLst/>
            </a:prstTxWarp>
          </a:bodyPr>
          <a:lstStyle>
            <a:lvl1pPr algn="l" defTabSz="917575">
              <a:defRPr sz="1200">
                <a:latin typeface="Tahoma" panose="020B0604030504040204" pitchFamily="34" charset="0"/>
                <a:ea typeface="宋体" panose="02010600030101010101" pitchFamily="2" charset="-122"/>
                <a:cs typeface="+mn-cs"/>
              </a:defRPr>
            </a:lvl1pPr>
          </a:lstStyle>
          <a:p>
            <a:pPr>
              <a:defRPr/>
            </a:pPr>
            <a:endParaRPr lang="zh-CN" altLang="en-US"/>
          </a:p>
        </p:txBody>
      </p:sp>
      <p:sp>
        <p:nvSpPr>
          <p:cNvPr id="50179" name="Rectangle 3">
            <a:extLst>
              <a:ext uri="{FF2B5EF4-FFF2-40B4-BE49-F238E27FC236}"/>
            </a:extLst>
          </p:cNvPr>
          <p:cNvSpPr>
            <a:spLocks noGrp="1" noChangeArrowheads="1"/>
          </p:cNvSpPr>
          <p:nvPr>
            <p:ph type="dt" idx="1"/>
          </p:nvPr>
        </p:nvSpPr>
        <p:spPr bwMode="auto">
          <a:xfrm>
            <a:off x="3862388" y="0"/>
            <a:ext cx="2952750" cy="496888"/>
          </a:xfrm>
          <a:prstGeom prst="rect">
            <a:avLst/>
          </a:prstGeom>
          <a:noFill/>
          <a:ln>
            <a:noFill/>
          </a:ln>
          <a:effectLst/>
          <a:extLst/>
        </p:spPr>
        <p:txBody>
          <a:bodyPr vert="horz" wrap="square" lIns="91751" tIns="45875" rIns="91751" bIns="45875" numCol="1" anchor="t" anchorCtr="0" compatLnSpc="1">
            <a:prstTxWarp prst="textNoShape">
              <a:avLst/>
            </a:prstTxWarp>
          </a:bodyPr>
          <a:lstStyle>
            <a:lvl1pPr algn="r" defTabSz="917575">
              <a:defRPr sz="1200">
                <a:latin typeface="Tahoma" panose="020B0604030504040204" pitchFamily="34" charset="0"/>
                <a:ea typeface="宋体" panose="02010600030101010101" pitchFamily="2" charset="-122"/>
                <a:cs typeface="+mn-cs"/>
              </a:defRPr>
            </a:lvl1pPr>
          </a:lstStyle>
          <a:p>
            <a:pPr>
              <a:defRPr/>
            </a:pPr>
            <a:endParaRPr lang="en-US" altLang="zh-CN"/>
          </a:p>
        </p:txBody>
      </p:sp>
      <p:sp>
        <p:nvSpPr>
          <p:cNvPr id="8196" name="Rectangle 4"/>
          <p:cNvSpPr>
            <a:spLocks noGrp="1" noRot="1" noChangeAspect="1" noChangeArrowheads="1" noTextEdit="1"/>
          </p:cNvSpPr>
          <p:nvPr>
            <p:ph type="sldImg" idx="2"/>
          </p:nvPr>
        </p:nvSpPr>
        <p:spPr bwMode="auto">
          <a:xfrm>
            <a:off x="920750"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a:extLst>
              <a:ext uri="{FF2B5EF4-FFF2-40B4-BE49-F238E27FC236}"/>
            </a:extLst>
          </p:cNvPr>
          <p:cNvSpPr>
            <a:spLocks noGrp="1" noChangeArrowheads="1"/>
          </p:cNvSpPr>
          <p:nvPr>
            <p:ph type="body" sz="quarter" idx="3"/>
          </p:nvPr>
        </p:nvSpPr>
        <p:spPr bwMode="auto">
          <a:xfrm>
            <a:off x="909638" y="4722813"/>
            <a:ext cx="4995862" cy="4473575"/>
          </a:xfrm>
          <a:prstGeom prst="rect">
            <a:avLst/>
          </a:prstGeom>
          <a:noFill/>
          <a:ln>
            <a:noFill/>
          </a:ln>
          <a:effectLst/>
          <a:extLst/>
        </p:spPr>
        <p:txBody>
          <a:bodyPr vert="horz" wrap="square" lIns="91751" tIns="45875" rIns="91751" bIns="45875"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0182" name="Rectangle 6">
            <a:extLst>
              <a:ext uri="{FF2B5EF4-FFF2-40B4-BE49-F238E27FC236}"/>
            </a:extLst>
          </p:cNvPr>
          <p:cNvSpPr>
            <a:spLocks noGrp="1" noChangeArrowheads="1"/>
          </p:cNvSpPr>
          <p:nvPr>
            <p:ph type="ftr" sz="quarter" idx="4"/>
          </p:nvPr>
        </p:nvSpPr>
        <p:spPr bwMode="auto">
          <a:xfrm>
            <a:off x="0" y="9445625"/>
            <a:ext cx="2952750" cy="496888"/>
          </a:xfrm>
          <a:prstGeom prst="rect">
            <a:avLst/>
          </a:prstGeom>
          <a:noFill/>
          <a:ln>
            <a:noFill/>
          </a:ln>
          <a:effectLst/>
          <a:extLst/>
        </p:spPr>
        <p:txBody>
          <a:bodyPr vert="horz" wrap="square" lIns="91751" tIns="45875" rIns="91751" bIns="45875" numCol="1" anchor="b" anchorCtr="0" compatLnSpc="1">
            <a:prstTxWarp prst="textNoShape">
              <a:avLst/>
            </a:prstTxWarp>
          </a:bodyPr>
          <a:lstStyle>
            <a:lvl1pPr algn="l" defTabSz="917575">
              <a:defRPr sz="1200">
                <a:latin typeface="Tahoma" panose="020B0604030504040204" pitchFamily="34" charset="0"/>
                <a:ea typeface="宋体" panose="02010600030101010101" pitchFamily="2" charset="-122"/>
                <a:cs typeface="+mn-cs"/>
              </a:defRPr>
            </a:lvl1pPr>
          </a:lstStyle>
          <a:p>
            <a:pPr>
              <a:defRPr/>
            </a:pPr>
            <a:endParaRPr lang="en-US" altLang="zh-CN"/>
          </a:p>
        </p:txBody>
      </p:sp>
      <p:sp>
        <p:nvSpPr>
          <p:cNvPr id="50183" name="Rectangle 7">
            <a:extLst>
              <a:ext uri="{FF2B5EF4-FFF2-40B4-BE49-F238E27FC236}"/>
            </a:extLst>
          </p:cNvPr>
          <p:cNvSpPr>
            <a:spLocks noGrp="1" noChangeArrowheads="1"/>
          </p:cNvSpPr>
          <p:nvPr>
            <p:ph type="sldNum" sz="quarter" idx="5"/>
          </p:nvPr>
        </p:nvSpPr>
        <p:spPr bwMode="auto">
          <a:xfrm>
            <a:off x="3862388" y="9445625"/>
            <a:ext cx="2952750" cy="496888"/>
          </a:xfrm>
          <a:prstGeom prst="rect">
            <a:avLst/>
          </a:prstGeom>
          <a:noFill/>
          <a:ln>
            <a:noFill/>
          </a:ln>
          <a:effectLst/>
          <a:extLst/>
        </p:spPr>
        <p:txBody>
          <a:bodyPr vert="horz" wrap="square" lIns="91751" tIns="45875" rIns="91751" bIns="45875" numCol="1" anchor="b" anchorCtr="0" compatLnSpc="1">
            <a:prstTxWarp prst="textNoShape">
              <a:avLst/>
            </a:prstTxWarp>
          </a:bodyPr>
          <a:lstStyle>
            <a:lvl1pPr algn="r" defTabSz="917575">
              <a:defRPr sz="1200">
                <a:latin typeface="Tahoma" pitchFamily="34" charset="0"/>
                <a:ea typeface="宋体" pitchFamily="2" charset="-122"/>
              </a:defRPr>
            </a:lvl1pPr>
          </a:lstStyle>
          <a:p>
            <a:pPr>
              <a:defRPr/>
            </a:pPr>
            <a:fld id="{48878391-21B2-4B0F-BD60-876EC775E783}" type="slidenum">
              <a:rPr lang="zh-CN" altLang="en-US"/>
              <a:pPr>
                <a:defRPr/>
              </a:pPr>
              <a:t>‹#›</a:t>
            </a:fld>
            <a:endParaRPr lang="en-US" altLang="zh-CN"/>
          </a:p>
        </p:txBody>
      </p:sp>
    </p:spTree>
    <p:extLst>
      <p:ext uri="{BB962C8B-B14F-4D97-AF65-F5344CB8AC3E}">
        <p14:creationId xmlns:p14="http://schemas.microsoft.com/office/powerpoint/2010/main" val="1325566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600">
                <a:solidFill>
                  <a:schemeClr val="tx1"/>
                </a:solidFill>
                <a:latin typeface="楷体_GB2312" pitchFamily="49" charset="-122"/>
                <a:ea typeface="楷体_GB2312" pitchFamily="49" charset="-122"/>
              </a:defRPr>
            </a:lvl1pPr>
            <a:lvl2pPr marL="742950" indent="-285750" defTabSz="917575">
              <a:defRPr sz="1600">
                <a:solidFill>
                  <a:schemeClr val="tx1"/>
                </a:solidFill>
                <a:latin typeface="楷体_GB2312" pitchFamily="49" charset="-122"/>
                <a:ea typeface="楷体_GB2312" pitchFamily="49" charset="-122"/>
              </a:defRPr>
            </a:lvl2pPr>
            <a:lvl3pPr marL="1143000" indent="-228600" defTabSz="917575">
              <a:defRPr sz="1600">
                <a:solidFill>
                  <a:schemeClr val="tx1"/>
                </a:solidFill>
                <a:latin typeface="楷体_GB2312" pitchFamily="49" charset="-122"/>
                <a:ea typeface="楷体_GB2312" pitchFamily="49" charset="-122"/>
              </a:defRPr>
            </a:lvl3pPr>
            <a:lvl4pPr marL="1600200" indent="-228600" defTabSz="917575">
              <a:defRPr sz="1600">
                <a:solidFill>
                  <a:schemeClr val="tx1"/>
                </a:solidFill>
                <a:latin typeface="楷体_GB2312" pitchFamily="49" charset="-122"/>
                <a:ea typeface="楷体_GB2312" pitchFamily="49" charset="-122"/>
              </a:defRPr>
            </a:lvl4pPr>
            <a:lvl5pPr marL="2057400" indent="-228600" defTabSz="917575">
              <a:defRPr sz="1600">
                <a:solidFill>
                  <a:schemeClr val="tx1"/>
                </a:solidFill>
                <a:latin typeface="楷体_GB2312" pitchFamily="49" charset="-122"/>
                <a:ea typeface="楷体_GB2312" pitchFamily="49" charset="-122"/>
              </a:defRPr>
            </a:lvl5pPr>
            <a:lvl6pPr marL="25146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fld id="{F4565910-7D39-4076-B2BE-719196DF1A02}" type="slidenum">
              <a:rPr lang="zh-CN" altLang="en-US" sz="1200" smtClean="0">
                <a:latin typeface="Tahoma" pitchFamily="34" charset="0"/>
                <a:ea typeface="宋体" pitchFamily="2" charset="-122"/>
              </a:rPr>
              <a:pPr/>
              <a:t>2</a:t>
            </a:fld>
            <a:endParaRPr lang="en-US" altLang="zh-CN" sz="1200" smtClean="0">
              <a:latin typeface="Tahoma" pitchFamily="34" charset="0"/>
              <a:ea typeface="宋体" pitchFamily="2" charset="-122"/>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600">
                <a:solidFill>
                  <a:schemeClr val="tx1"/>
                </a:solidFill>
                <a:latin typeface="楷体_GB2312" pitchFamily="49" charset="-122"/>
                <a:ea typeface="楷体_GB2312" pitchFamily="49" charset="-122"/>
              </a:defRPr>
            </a:lvl1pPr>
            <a:lvl2pPr marL="742950" indent="-285750" defTabSz="917575">
              <a:defRPr sz="1600">
                <a:solidFill>
                  <a:schemeClr val="tx1"/>
                </a:solidFill>
                <a:latin typeface="楷体_GB2312" pitchFamily="49" charset="-122"/>
                <a:ea typeface="楷体_GB2312" pitchFamily="49" charset="-122"/>
              </a:defRPr>
            </a:lvl2pPr>
            <a:lvl3pPr marL="1143000" indent="-228600" defTabSz="917575">
              <a:defRPr sz="1600">
                <a:solidFill>
                  <a:schemeClr val="tx1"/>
                </a:solidFill>
                <a:latin typeface="楷体_GB2312" pitchFamily="49" charset="-122"/>
                <a:ea typeface="楷体_GB2312" pitchFamily="49" charset="-122"/>
              </a:defRPr>
            </a:lvl3pPr>
            <a:lvl4pPr marL="1600200" indent="-228600" defTabSz="917575">
              <a:defRPr sz="1600">
                <a:solidFill>
                  <a:schemeClr val="tx1"/>
                </a:solidFill>
                <a:latin typeface="楷体_GB2312" pitchFamily="49" charset="-122"/>
                <a:ea typeface="楷体_GB2312" pitchFamily="49" charset="-122"/>
              </a:defRPr>
            </a:lvl4pPr>
            <a:lvl5pPr marL="2057400" indent="-228600" defTabSz="917575">
              <a:defRPr sz="1600">
                <a:solidFill>
                  <a:schemeClr val="tx1"/>
                </a:solidFill>
                <a:latin typeface="楷体_GB2312" pitchFamily="49" charset="-122"/>
                <a:ea typeface="楷体_GB2312" pitchFamily="49" charset="-122"/>
              </a:defRPr>
            </a:lvl5pPr>
            <a:lvl6pPr marL="25146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fld id="{CE834DE8-33D8-400A-96AE-A6EF053F4472}" type="slidenum">
              <a:rPr lang="zh-CN" altLang="en-US" sz="1200" smtClean="0">
                <a:solidFill>
                  <a:srgbClr val="000000"/>
                </a:solidFill>
                <a:latin typeface="Tahoma" pitchFamily="34" charset="0"/>
                <a:ea typeface="宋体" pitchFamily="2" charset="-122"/>
              </a:rPr>
              <a:pPr/>
              <a:t>3</a:t>
            </a:fld>
            <a:endParaRPr lang="en-US" altLang="zh-CN" sz="1200" smtClean="0">
              <a:solidFill>
                <a:srgbClr val="000000"/>
              </a:solidFill>
              <a:latin typeface="Tahoma" pitchFamily="34" charset="0"/>
              <a:ea typeface="宋体" pitchFamily="2" charset="-122"/>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600">
                <a:solidFill>
                  <a:schemeClr val="tx1"/>
                </a:solidFill>
                <a:latin typeface="楷体_GB2312" pitchFamily="49" charset="-122"/>
                <a:ea typeface="楷体_GB2312" pitchFamily="49" charset="-122"/>
              </a:defRPr>
            </a:lvl1pPr>
            <a:lvl2pPr marL="742950" indent="-285750" defTabSz="917575">
              <a:defRPr sz="1600">
                <a:solidFill>
                  <a:schemeClr val="tx1"/>
                </a:solidFill>
                <a:latin typeface="楷体_GB2312" pitchFamily="49" charset="-122"/>
                <a:ea typeface="楷体_GB2312" pitchFamily="49" charset="-122"/>
              </a:defRPr>
            </a:lvl2pPr>
            <a:lvl3pPr marL="1143000" indent="-228600" defTabSz="917575">
              <a:defRPr sz="1600">
                <a:solidFill>
                  <a:schemeClr val="tx1"/>
                </a:solidFill>
                <a:latin typeface="楷体_GB2312" pitchFamily="49" charset="-122"/>
                <a:ea typeface="楷体_GB2312" pitchFamily="49" charset="-122"/>
              </a:defRPr>
            </a:lvl3pPr>
            <a:lvl4pPr marL="1600200" indent="-228600" defTabSz="917575">
              <a:defRPr sz="1600">
                <a:solidFill>
                  <a:schemeClr val="tx1"/>
                </a:solidFill>
                <a:latin typeface="楷体_GB2312" pitchFamily="49" charset="-122"/>
                <a:ea typeface="楷体_GB2312" pitchFamily="49" charset="-122"/>
              </a:defRPr>
            </a:lvl4pPr>
            <a:lvl5pPr marL="2057400" indent="-228600" defTabSz="917575">
              <a:defRPr sz="1600">
                <a:solidFill>
                  <a:schemeClr val="tx1"/>
                </a:solidFill>
                <a:latin typeface="楷体_GB2312" pitchFamily="49" charset="-122"/>
                <a:ea typeface="楷体_GB2312" pitchFamily="49" charset="-122"/>
              </a:defRPr>
            </a:lvl5pPr>
            <a:lvl6pPr marL="25146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fld id="{568BA53A-8C97-467B-860A-BA8A3ACB21BD}" type="slidenum">
              <a:rPr lang="zh-CN" altLang="en-US" sz="1200" smtClean="0">
                <a:latin typeface="Tahoma" pitchFamily="34" charset="0"/>
                <a:ea typeface="宋体" pitchFamily="2" charset="-122"/>
              </a:rPr>
              <a:pPr/>
              <a:t>4</a:t>
            </a:fld>
            <a:endParaRPr lang="en-US" altLang="zh-CN" sz="1200" smtClean="0">
              <a:latin typeface="Tahoma"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22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600">
                <a:solidFill>
                  <a:schemeClr val="tx1"/>
                </a:solidFill>
                <a:latin typeface="楷体_GB2312" pitchFamily="49" charset="-122"/>
                <a:ea typeface="楷体_GB2312" pitchFamily="49" charset="-122"/>
              </a:defRPr>
            </a:lvl1pPr>
            <a:lvl2pPr marL="742950" indent="-285750" defTabSz="917575">
              <a:defRPr sz="1600">
                <a:solidFill>
                  <a:schemeClr val="tx1"/>
                </a:solidFill>
                <a:latin typeface="楷体_GB2312" pitchFamily="49" charset="-122"/>
                <a:ea typeface="楷体_GB2312" pitchFamily="49" charset="-122"/>
              </a:defRPr>
            </a:lvl2pPr>
            <a:lvl3pPr marL="1143000" indent="-228600" defTabSz="917575">
              <a:defRPr sz="1600">
                <a:solidFill>
                  <a:schemeClr val="tx1"/>
                </a:solidFill>
                <a:latin typeface="楷体_GB2312" pitchFamily="49" charset="-122"/>
                <a:ea typeface="楷体_GB2312" pitchFamily="49" charset="-122"/>
              </a:defRPr>
            </a:lvl3pPr>
            <a:lvl4pPr marL="1600200" indent="-228600" defTabSz="917575">
              <a:defRPr sz="1600">
                <a:solidFill>
                  <a:schemeClr val="tx1"/>
                </a:solidFill>
                <a:latin typeface="楷体_GB2312" pitchFamily="49" charset="-122"/>
                <a:ea typeface="楷体_GB2312" pitchFamily="49" charset="-122"/>
              </a:defRPr>
            </a:lvl4pPr>
            <a:lvl5pPr marL="2057400" indent="-228600" defTabSz="917575">
              <a:defRPr sz="1600">
                <a:solidFill>
                  <a:schemeClr val="tx1"/>
                </a:solidFill>
                <a:latin typeface="楷体_GB2312" pitchFamily="49" charset="-122"/>
                <a:ea typeface="楷体_GB2312" pitchFamily="49" charset="-122"/>
              </a:defRPr>
            </a:lvl5pPr>
            <a:lvl6pPr marL="25146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fld id="{E3332DFF-7A48-4386-8FF7-2E06ADB02CEE}" type="slidenum">
              <a:rPr lang="zh-CN" altLang="en-US" sz="1200" smtClean="0">
                <a:latin typeface="Tahoma" pitchFamily="34" charset="0"/>
                <a:ea typeface="宋体" pitchFamily="2" charset="-122"/>
              </a:rPr>
              <a:pPr/>
              <a:t>5</a:t>
            </a:fld>
            <a:endParaRPr lang="en-US" altLang="zh-CN" sz="1200" smtClean="0">
              <a:latin typeface="Tahoma"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600">
                <a:solidFill>
                  <a:schemeClr val="tx1"/>
                </a:solidFill>
                <a:latin typeface="楷体_GB2312" pitchFamily="49" charset="-122"/>
                <a:ea typeface="楷体_GB2312" pitchFamily="49" charset="-122"/>
              </a:defRPr>
            </a:lvl1pPr>
            <a:lvl2pPr marL="742950" indent="-285750" defTabSz="917575">
              <a:defRPr sz="1600">
                <a:solidFill>
                  <a:schemeClr val="tx1"/>
                </a:solidFill>
                <a:latin typeface="楷体_GB2312" pitchFamily="49" charset="-122"/>
                <a:ea typeface="楷体_GB2312" pitchFamily="49" charset="-122"/>
              </a:defRPr>
            </a:lvl2pPr>
            <a:lvl3pPr marL="1143000" indent="-228600" defTabSz="917575">
              <a:defRPr sz="1600">
                <a:solidFill>
                  <a:schemeClr val="tx1"/>
                </a:solidFill>
                <a:latin typeface="楷体_GB2312" pitchFamily="49" charset="-122"/>
                <a:ea typeface="楷体_GB2312" pitchFamily="49" charset="-122"/>
              </a:defRPr>
            </a:lvl3pPr>
            <a:lvl4pPr marL="1600200" indent="-228600" defTabSz="917575">
              <a:defRPr sz="1600">
                <a:solidFill>
                  <a:schemeClr val="tx1"/>
                </a:solidFill>
                <a:latin typeface="楷体_GB2312" pitchFamily="49" charset="-122"/>
                <a:ea typeface="楷体_GB2312" pitchFamily="49" charset="-122"/>
              </a:defRPr>
            </a:lvl4pPr>
            <a:lvl5pPr marL="2057400" indent="-228600" defTabSz="917575">
              <a:defRPr sz="1600">
                <a:solidFill>
                  <a:schemeClr val="tx1"/>
                </a:solidFill>
                <a:latin typeface="楷体_GB2312" pitchFamily="49" charset="-122"/>
                <a:ea typeface="楷体_GB2312" pitchFamily="49" charset="-122"/>
              </a:defRPr>
            </a:lvl5pPr>
            <a:lvl6pPr marL="25146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defTabSz="917575"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fld id="{938A625B-A4F0-4FD9-B2A1-132694EACD18}" type="slidenum">
              <a:rPr lang="zh-CN" altLang="en-US" sz="1200" smtClean="0">
                <a:latin typeface="Tahoma" pitchFamily="34" charset="0"/>
                <a:ea typeface="宋体" pitchFamily="2" charset="-122"/>
              </a:rPr>
              <a:pPr/>
              <a:t>6</a:t>
            </a:fld>
            <a:endParaRPr lang="en-US" altLang="zh-CN" sz="1200" smtClean="0">
              <a:latin typeface="Tahoma" pitchFamily="34" charset="0"/>
              <a:ea typeface="宋体" pitchFamily="2" charset="-122"/>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zh-CN" altLang="en-US" noProof="0"/>
              <a:t>单击此处编辑母版标题样式</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zh-CN" altLang="en-US" noProof="0"/>
              <a:t>单击此处编辑母版副标题样式</a:t>
            </a:r>
          </a:p>
        </p:txBody>
      </p:sp>
      <p:sp>
        <p:nvSpPr>
          <p:cNvPr id="4" name="Rectangle 4">
            <a:extLst>
              <a:ext uri="{FF2B5EF4-FFF2-40B4-BE49-F238E27FC236}"/>
            </a:extLst>
          </p:cNvPr>
          <p:cNvSpPr>
            <a:spLocks noGrp="1" noChangeArrowheads="1"/>
          </p:cNvSpPr>
          <p:nvPr>
            <p:ph type="dt" sz="half" idx="10"/>
          </p:nvPr>
        </p:nvSpPr>
        <p:spPr>
          <a:xfrm>
            <a:off x="533400" y="6248400"/>
            <a:ext cx="1905000" cy="457200"/>
          </a:xfrm>
        </p:spPr>
        <p:txBody>
          <a:bodyPr/>
          <a:lstStyle>
            <a:lvl1pPr>
              <a:defRPr>
                <a:latin typeface="Times New Roman" panose="02020603050405020304" pitchFamily="18" charset="0"/>
              </a:defRPr>
            </a:lvl1pPr>
          </a:lstStyle>
          <a:p>
            <a:pPr>
              <a:defRPr/>
            </a:pPr>
            <a:endParaRPr lang="en-US" altLang="zh-CN"/>
          </a:p>
        </p:txBody>
      </p:sp>
      <p:sp>
        <p:nvSpPr>
          <p:cNvPr id="5" name="Rectangle 5">
            <a:extLst>
              <a:ext uri="{FF2B5EF4-FFF2-40B4-BE49-F238E27FC236}"/>
            </a:extLst>
          </p:cNvPr>
          <p:cNvSpPr>
            <a:spLocks noGrp="1" noChangeArrowheads="1"/>
          </p:cNvSpPr>
          <p:nvPr>
            <p:ph type="ftr" sz="quarter" idx="11"/>
          </p:nvPr>
        </p:nvSpPr>
        <p:spPr>
          <a:xfrm>
            <a:off x="3200400" y="6248400"/>
            <a:ext cx="2895600" cy="457200"/>
          </a:xfrm>
        </p:spPr>
        <p:txBody>
          <a:bodyPr/>
          <a:lstStyle>
            <a:lvl1pPr>
              <a:defRPr>
                <a:latin typeface="Times New Roman" panose="02020603050405020304" pitchFamily="18" charset="0"/>
              </a:defRPr>
            </a:lvl1pPr>
          </a:lstStyle>
          <a:p>
            <a:pPr>
              <a:defRPr/>
            </a:pPr>
            <a:endParaRPr lang="en-US" altLang="zh-CN"/>
          </a:p>
        </p:txBody>
      </p:sp>
      <p:sp>
        <p:nvSpPr>
          <p:cNvPr id="6" name="Rectangle 6">
            <a:extLst>
              <a:ext uri="{FF2B5EF4-FFF2-40B4-BE49-F238E27FC236}"/>
            </a:extLst>
          </p:cNvPr>
          <p:cNvSpPr>
            <a:spLocks noGrp="1" noChangeArrowheads="1"/>
          </p:cNvSpPr>
          <p:nvPr>
            <p:ph type="sldNum" sz="quarter" idx="12"/>
          </p:nvPr>
        </p:nvSpPr>
        <p:spPr>
          <a:xfrm>
            <a:off x="6858000" y="6248400"/>
            <a:ext cx="1905000" cy="457200"/>
          </a:xfrm>
        </p:spPr>
        <p:txBody>
          <a:bodyPr/>
          <a:lstStyle>
            <a:lvl1pPr>
              <a:defRPr>
                <a:latin typeface="Times New Roman" pitchFamily="18" charset="0"/>
              </a:defRPr>
            </a:lvl1pPr>
          </a:lstStyle>
          <a:p>
            <a:pPr>
              <a:defRPr/>
            </a:pPr>
            <a:fld id="{3C70A35A-E224-4D97-B91C-6D95DFF9D3FB}" type="slidenum">
              <a:rPr lang="zh-CN" altLang="en-US"/>
              <a:pPr>
                <a:defRPr/>
              </a:pPr>
              <a:t>‹#›</a:t>
            </a:fld>
            <a:endParaRPr lang="en-US" altLang="zh-CN"/>
          </a:p>
        </p:txBody>
      </p:sp>
    </p:spTree>
    <p:extLst>
      <p:ext uri="{BB962C8B-B14F-4D97-AF65-F5344CB8AC3E}">
        <p14:creationId xmlns:p14="http://schemas.microsoft.com/office/powerpoint/2010/main" val="10366459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646B97E-A2CD-4393-805E-76DE45D93B65}" type="slidenum">
              <a:rPr lang="zh-CN" altLang="en-US"/>
              <a:pPr>
                <a:defRPr/>
              </a:pPr>
              <a:t>‹#›</a:t>
            </a:fld>
            <a:endParaRPr lang="en-US" altLang="zh-CN"/>
          </a:p>
        </p:txBody>
      </p:sp>
    </p:spTree>
    <p:extLst>
      <p:ext uri="{BB962C8B-B14F-4D97-AF65-F5344CB8AC3E}">
        <p14:creationId xmlns:p14="http://schemas.microsoft.com/office/powerpoint/2010/main" val="29297735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930275"/>
            <a:ext cx="1943100" cy="53324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930275"/>
            <a:ext cx="5676900" cy="53324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269D229-F91F-408B-8AA4-A7F1C7376343}" type="slidenum">
              <a:rPr lang="zh-CN" altLang="en-US"/>
              <a:pPr>
                <a:defRPr/>
              </a:pPr>
              <a:t>‹#›</a:t>
            </a:fld>
            <a:endParaRPr lang="en-US" altLang="zh-CN"/>
          </a:p>
        </p:txBody>
      </p:sp>
    </p:spTree>
    <p:extLst>
      <p:ext uri="{BB962C8B-B14F-4D97-AF65-F5344CB8AC3E}">
        <p14:creationId xmlns:p14="http://schemas.microsoft.com/office/powerpoint/2010/main" val="21169048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930275"/>
            <a:ext cx="7772400" cy="53324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F274E5C-1706-42AA-9A5C-70F960F1E3E8}" type="slidenum">
              <a:rPr lang="zh-CN" altLang="en-US"/>
              <a:pPr>
                <a:defRPr/>
              </a:pPr>
              <a:t>‹#›</a:t>
            </a:fld>
            <a:endParaRPr lang="en-US" altLang="zh-CN"/>
          </a:p>
        </p:txBody>
      </p:sp>
    </p:spTree>
    <p:extLst>
      <p:ext uri="{BB962C8B-B14F-4D97-AF65-F5344CB8AC3E}">
        <p14:creationId xmlns:p14="http://schemas.microsoft.com/office/powerpoint/2010/main" val="39416214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930275"/>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685800" y="2147888"/>
            <a:ext cx="7772400" cy="4114800"/>
          </a:xfrm>
        </p:spPr>
        <p:txBody>
          <a:bodyPr/>
          <a:lstStyle/>
          <a:p>
            <a:pPr lvl="0"/>
            <a:endParaRPr lang="zh-CN" altLang="en-US" noProof="0"/>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D228690-DC33-43DF-9E5F-5E03B8EF16C9}" type="slidenum">
              <a:rPr lang="zh-CN" altLang="en-US"/>
              <a:pPr>
                <a:defRPr/>
              </a:pPr>
              <a:t>‹#›</a:t>
            </a:fld>
            <a:endParaRPr lang="en-US" altLang="zh-CN"/>
          </a:p>
        </p:txBody>
      </p:sp>
    </p:spTree>
    <p:extLst>
      <p:ext uri="{BB962C8B-B14F-4D97-AF65-F5344CB8AC3E}">
        <p14:creationId xmlns:p14="http://schemas.microsoft.com/office/powerpoint/2010/main" val="11759178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930275"/>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2147888"/>
            <a:ext cx="38100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2147888"/>
            <a:ext cx="38100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DF49602-BC4A-4697-9129-4779277DA50D}" type="slidenum">
              <a:rPr lang="zh-CN" altLang="en-US"/>
              <a:pPr>
                <a:defRPr/>
              </a:pPr>
              <a:t>‹#›</a:t>
            </a:fld>
            <a:endParaRPr lang="en-US" altLang="zh-CN"/>
          </a:p>
        </p:txBody>
      </p:sp>
    </p:spTree>
    <p:extLst>
      <p:ext uri="{BB962C8B-B14F-4D97-AF65-F5344CB8AC3E}">
        <p14:creationId xmlns:p14="http://schemas.microsoft.com/office/powerpoint/2010/main" val="5104724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788F741-A4F1-44EA-962D-27B39B42D825}" type="slidenum">
              <a:rPr lang="zh-CN" altLang="en-US"/>
              <a:pPr>
                <a:defRPr/>
              </a:pPr>
              <a:t>‹#›</a:t>
            </a:fld>
            <a:endParaRPr lang="en-US" altLang="zh-CN"/>
          </a:p>
        </p:txBody>
      </p:sp>
    </p:spTree>
    <p:extLst>
      <p:ext uri="{BB962C8B-B14F-4D97-AF65-F5344CB8AC3E}">
        <p14:creationId xmlns:p14="http://schemas.microsoft.com/office/powerpoint/2010/main" val="582266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F6995A3-BF19-456F-A9A5-A9586F570D97}" type="slidenum">
              <a:rPr lang="zh-CN" altLang="en-US"/>
              <a:pPr>
                <a:defRPr/>
              </a:pPr>
              <a:t>‹#›</a:t>
            </a:fld>
            <a:endParaRPr lang="en-US" altLang="zh-CN"/>
          </a:p>
        </p:txBody>
      </p:sp>
    </p:spTree>
    <p:extLst>
      <p:ext uri="{BB962C8B-B14F-4D97-AF65-F5344CB8AC3E}">
        <p14:creationId xmlns:p14="http://schemas.microsoft.com/office/powerpoint/2010/main" val="10222145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2147888"/>
            <a:ext cx="38100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2147888"/>
            <a:ext cx="38100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7AF7772-FCFF-4C19-922D-597C0D9D25BA}" type="slidenum">
              <a:rPr lang="zh-CN" altLang="en-US"/>
              <a:pPr>
                <a:defRPr/>
              </a:pPr>
              <a:t>‹#›</a:t>
            </a:fld>
            <a:endParaRPr lang="en-US" altLang="zh-CN"/>
          </a:p>
        </p:txBody>
      </p:sp>
    </p:spTree>
    <p:extLst>
      <p:ext uri="{BB962C8B-B14F-4D97-AF65-F5344CB8AC3E}">
        <p14:creationId xmlns:p14="http://schemas.microsoft.com/office/powerpoint/2010/main" val="16731551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A060E41-AA15-4E66-A738-6EF62473B7CD}" type="slidenum">
              <a:rPr lang="zh-CN" altLang="en-US"/>
              <a:pPr>
                <a:defRPr/>
              </a:pPr>
              <a:t>‹#›</a:t>
            </a:fld>
            <a:endParaRPr lang="en-US" altLang="zh-CN"/>
          </a:p>
        </p:txBody>
      </p:sp>
    </p:spTree>
    <p:extLst>
      <p:ext uri="{BB962C8B-B14F-4D97-AF65-F5344CB8AC3E}">
        <p14:creationId xmlns:p14="http://schemas.microsoft.com/office/powerpoint/2010/main" val="36004787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8B33921-D4A1-468E-8003-C56DFAF4F8D8}" type="slidenum">
              <a:rPr lang="zh-CN" altLang="en-US"/>
              <a:pPr>
                <a:defRPr/>
              </a:pPr>
              <a:t>‹#›</a:t>
            </a:fld>
            <a:endParaRPr lang="en-US" altLang="zh-CN"/>
          </a:p>
        </p:txBody>
      </p:sp>
    </p:spTree>
    <p:extLst>
      <p:ext uri="{BB962C8B-B14F-4D97-AF65-F5344CB8AC3E}">
        <p14:creationId xmlns:p14="http://schemas.microsoft.com/office/powerpoint/2010/main" val="27854535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7C4C44A-CEAA-476D-8148-3976CA3BA7AF}" type="slidenum">
              <a:rPr lang="zh-CN" altLang="en-US"/>
              <a:pPr>
                <a:defRPr/>
              </a:pPr>
              <a:t>‹#›</a:t>
            </a:fld>
            <a:endParaRPr lang="en-US" altLang="zh-CN"/>
          </a:p>
        </p:txBody>
      </p:sp>
    </p:spTree>
    <p:extLst>
      <p:ext uri="{BB962C8B-B14F-4D97-AF65-F5344CB8AC3E}">
        <p14:creationId xmlns:p14="http://schemas.microsoft.com/office/powerpoint/2010/main" val="38402945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E54E9C1A-F49B-4C34-B61D-667B7D5A32FB}" type="slidenum">
              <a:rPr lang="zh-CN" altLang="en-US"/>
              <a:pPr>
                <a:defRPr/>
              </a:pPr>
              <a:t>‹#›</a:t>
            </a:fld>
            <a:endParaRPr lang="en-US" altLang="zh-CN"/>
          </a:p>
        </p:txBody>
      </p:sp>
    </p:spTree>
    <p:extLst>
      <p:ext uri="{BB962C8B-B14F-4D97-AF65-F5344CB8AC3E}">
        <p14:creationId xmlns:p14="http://schemas.microsoft.com/office/powerpoint/2010/main" val="36438673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8E2928E-967A-4894-BB69-2970A39EDE76}" type="slidenum">
              <a:rPr lang="zh-CN" altLang="en-US"/>
              <a:pPr>
                <a:defRPr/>
              </a:pPr>
              <a:t>‹#›</a:t>
            </a:fld>
            <a:endParaRPr lang="en-US" altLang="zh-CN"/>
          </a:p>
        </p:txBody>
      </p:sp>
    </p:spTree>
    <p:extLst>
      <p:ext uri="{BB962C8B-B14F-4D97-AF65-F5344CB8AC3E}">
        <p14:creationId xmlns:p14="http://schemas.microsoft.com/office/powerpoint/2010/main" val="40156151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2532" name="Rectangle 4">
            <a:extLst>
              <a:ext uri="{FF2B5EF4-FFF2-40B4-BE49-F238E27FC236}"/>
            </a:extLst>
          </p:cNvPr>
          <p:cNvSpPr>
            <a:spLocks noGrp="1" noChangeArrowheads="1"/>
          </p:cNvSpPr>
          <p:nvPr>
            <p:ph type="dt" sz="half" idx="2"/>
          </p:nvPr>
        </p:nvSpPr>
        <p:spPr bwMode="auto">
          <a:xfrm>
            <a:off x="685800" y="629285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mn-lt"/>
                <a:ea typeface="+mn-ea"/>
                <a:cs typeface="+mn-cs"/>
              </a:defRPr>
            </a:lvl1pPr>
          </a:lstStyle>
          <a:p>
            <a:pPr>
              <a:defRPr/>
            </a:pPr>
            <a:endParaRPr lang="en-US" altLang="zh-CN"/>
          </a:p>
        </p:txBody>
      </p:sp>
      <p:sp>
        <p:nvSpPr>
          <p:cNvPr id="22533" name="Rectangle 5">
            <a:extLst>
              <a:ext uri="{FF2B5EF4-FFF2-40B4-BE49-F238E27FC236}"/>
            </a:extLst>
          </p:cNvPr>
          <p:cNvSpPr>
            <a:spLocks noGrp="1" noChangeArrowheads="1"/>
          </p:cNvSpPr>
          <p:nvPr>
            <p:ph type="ftr" sz="quarter" idx="3"/>
          </p:nvPr>
        </p:nvSpPr>
        <p:spPr bwMode="auto">
          <a:xfrm>
            <a:off x="3124200" y="629285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ltLang="zh-CN"/>
          </a:p>
        </p:txBody>
      </p:sp>
      <p:sp>
        <p:nvSpPr>
          <p:cNvPr id="22534" name="Rectangle 6">
            <a:extLst>
              <a:ext uri="{FF2B5EF4-FFF2-40B4-BE49-F238E27FC236}"/>
            </a:extLst>
          </p:cNvPr>
          <p:cNvSpPr>
            <a:spLocks noGrp="1" noChangeArrowheads="1"/>
          </p:cNvSpPr>
          <p:nvPr>
            <p:ph type="sldNum" sz="quarter" idx="4"/>
          </p:nvPr>
        </p:nvSpPr>
        <p:spPr bwMode="auto">
          <a:xfrm>
            <a:off x="6553200" y="629285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宋体" pitchFamily="2" charset="-122"/>
                <a:ea typeface="宋体" pitchFamily="2" charset="-122"/>
              </a:defRPr>
            </a:lvl1pPr>
          </a:lstStyle>
          <a:p>
            <a:pPr>
              <a:defRPr/>
            </a:pPr>
            <a:fld id="{907E2B69-F3E9-46DB-9F07-7D776C1E33E9}" type="slidenum">
              <a:rPr lang="zh-CN" altLang="en-US"/>
              <a:pPr>
                <a:defRPr/>
              </a:pPr>
              <a:t>‹#›</a:t>
            </a:fld>
            <a:endParaRPr lang="en-US" altLang="zh-CN"/>
          </a:p>
        </p:txBody>
      </p:sp>
      <p:grpSp>
        <p:nvGrpSpPr>
          <p:cNvPr id="1031" name="Group 163"/>
          <p:cNvGrpSpPr>
            <a:grpSpLocks/>
          </p:cNvGrpSpPr>
          <p:nvPr/>
        </p:nvGrpSpPr>
        <p:grpSpPr bwMode="auto">
          <a:xfrm>
            <a:off x="261938" y="87313"/>
            <a:ext cx="8488362" cy="831850"/>
            <a:chOff x="165" y="55"/>
            <a:chExt cx="5347" cy="524"/>
          </a:xfrm>
        </p:grpSpPr>
        <p:grpSp>
          <p:nvGrpSpPr>
            <p:cNvPr id="1032" name="Group 162"/>
            <p:cNvGrpSpPr>
              <a:grpSpLocks/>
            </p:cNvGrpSpPr>
            <p:nvPr userDrawn="1"/>
          </p:nvGrpSpPr>
          <p:grpSpPr bwMode="auto">
            <a:xfrm>
              <a:off x="664" y="104"/>
              <a:ext cx="4848" cy="432"/>
              <a:chOff x="664" y="104"/>
              <a:chExt cx="4848" cy="432"/>
            </a:xfrm>
          </p:grpSpPr>
          <p:sp>
            <p:nvSpPr>
              <p:cNvPr id="1034"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p:spPr>
            <p:txBody>
              <a:bodyPr wrap="none" anchor="ctr"/>
              <a:lstStyle/>
              <a:p>
                <a:endParaRPr lang="zh-CN" altLang="en-US"/>
              </a:p>
            </p:txBody>
          </p:sp>
          <p:grpSp>
            <p:nvGrpSpPr>
              <p:cNvPr id="1035" name="Group 9"/>
              <p:cNvGrpSpPr>
                <a:grpSpLocks/>
              </p:cNvGrpSpPr>
              <p:nvPr/>
            </p:nvGrpSpPr>
            <p:grpSpPr bwMode="auto">
              <a:xfrm>
                <a:off x="1195" y="104"/>
                <a:ext cx="3827" cy="429"/>
                <a:chOff x="1021" y="240"/>
                <a:chExt cx="3827" cy="429"/>
              </a:xfrm>
            </p:grpSpPr>
            <p:grpSp>
              <p:nvGrpSpPr>
                <p:cNvPr id="1084" name="Group 10"/>
                <p:cNvGrpSpPr>
                  <a:grpSpLocks/>
                </p:cNvGrpSpPr>
                <p:nvPr/>
              </p:nvGrpSpPr>
              <p:grpSpPr bwMode="auto">
                <a:xfrm>
                  <a:off x="1021" y="241"/>
                  <a:ext cx="2208" cy="427"/>
                  <a:chOff x="1021" y="241"/>
                  <a:chExt cx="2208" cy="427"/>
                </a:xfrm>
              </p:grpSpPr>
              <p:sp>
                <p:nvSpPr>
                  <p:cNvPr id="1128" name="Freeform 11"/>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9" name="Freeform 12"/>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0" name="Freeform 13"/>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1" name="Freeform 14"/>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2" name="Freeform 15"/>
                  <p:cNvSpPr>
                    <a:spLocks/>
                  </p:cNvSpPr>
                  <p:nvPr/>
                </p:nvSpPr>
                <p:spPr bwMode="ltGray">
                  <a:xfrm>
                    <a:off x="1921"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3" name="Freeform 16"/>
                  <p:cNvSpPr>
                    <a:spLocks/>
                  </p:cNvSpPr>
                  <p:nvPr/>
                </p:nvSpPr>
                <p:spPr bwMode="ltGray">
                  <a:xfrm>
                    <a:off x="1892"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4" name="Freeform 17"/>
                  <p:cNvSpPr>
                    <a:spLocks/>
                  </p:cNvSpPr>
                  <p:nvPr/>
                </p:nvSpPr>
                <p:spPr bwMode="ltGray">
                  <a:xfrm>
                    <a:off x="1735"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5" name="Freeform 18"/>
                  <p:cNvSpPr>
                    <a:spLocks/>
                  </p:cNvSpPr>
                  <p:nvPr/>
                </p:nvSpPr>
                <p:spPr bwMode="ltGray">
                  <a:xfrm>
                    <a:off x="1827"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6" name="Freeform 19"/>
                  <p:cNvSpPr>
                    <a:spLocks/>
                  </p:cNvSpPr>
                  <p:nvPr/>
                </p:nvSpPr>
                <p:spPr bwMode="ltGray">
                  <a:xfrm>
                    <a:off x="1892"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7" name="Freeform 20"/>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8" name="Freeform 21"/>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39" name="Freeform 22"/>
                  <p:cNvSpPr>
                    <a:spLocks/>
                  </p:cNvSpPr>
                  <p:nvPr/>
                </p:nvSpPr>
                <p:spPr bwMode="ltGray">
                  <a:xfrm>
                    <a:off x="1948"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0" name="Freeform 23"/>
                  <p:cNvSpPr>
                    <a:spLocks/>
                  </p:cNvSpPr>
                  <p:nvPr/>
                </p:nvSpPr>
                <p:spPr bwMode="ltGray">
                  <a:xfrm>
                    <a:off x="1969"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1" name="Freeform 24"/>
                  <p:cNvSpPr>
                    <a:spLocks/>
                  </p:cNvSpPr>
                  <p:nvPr/>
                </p:nvSpPr>
                <p:spPr bwMode="ltGray">
                  <a:xfrm>
                    <a:off x="1976"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2" name="Freeform 25"/>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3" name="Freeform 26"/>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4" name="Freeform 27"/>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5" name="Freeform 28"/>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6" name="Freeform 29"/>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7" name="Freeform 30"/>
                  <p:cNvSpPr>
                    <a:spLocks/>
                  </p:cNvSpPr>
                  <p:nvPr/>
                </p:nvSpPr>
                <p:spPr bwMode="ltGray">
                  <a:xfrm>
                    <a:off x="1910"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8" name="Freeform 31"/>
                  <p:cNvSpPr>
                    <a:spLocks/>
                  </p:cNvSpPr>
                  <p:nvPr/>
                </p:nvSpPr>
                <p:spPr bwMode="ltGray">
                  <a:xfrm>
                    <a:off x="1899"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49" name="Freeform 32"/>
                  <p:cNvSpPr>
                    <a:spLocks/>
                  </p:cNvSpPr>
                  <p:nvPr/>
                </p:nvSpPr>
                <p:spPr bwMode="ltGray">
                  <a:xfrm>
                    <a:off x="1909"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0" name="Freeform 33"/>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1" name="Freeform 34"/>
                  <p:cNvSpPr>
                    <a:spLocks/>
                  </p:cNvSpPr>
                  <p:nvPr/>
                </p:nvSpPr>
                <p:spPr bwMode="ltGray">
                  <a:xfrm>
                    <a:off x="2930" y="489"/>
                    <a:ext cx="299" cy="179"/>
                  </a:xfrm>
                  <a:custGeom>
                    <a:avLst/>
                    <a:gdLst>
                      <a:gd name="T0" fmla="*/ 1 w 471"/>
                      <a:gd name="T1" fmla="*/ 1 h 281"/>
                      <a:gd name="T2" fmla="*/ 1 w 471"/>
                      <a:gd name="T3" fmla="*/ 1 h 281"/>
                      <a:gd name="T4" fmla="*/ 1 w 471"/>
                      <a:gd name="T5" fmla="*/ 1 h 281"/>
                      <a:gd name="T6" fmla="*/ 1 w 471"/>
                      <a:gd name="T7" fmla="*/ 1 h 281"/>
                      <a:gd name="T8" fmla="*/ 1 w 471"/>
                      <a:gd name="T9" fmla="*/ 1 h 281"/>
                      <a:gd name="T10" fmla="*/ 0 w 471"/>
                      <a:gd name="T11" fmla="*/ 1 h 281"/>
                      <a:gd name="T12" fmla="*/ 1 w 471"/>
                      <a:gd name="T13" fmla="*/ 1 h 281"/>
                      <a:gd name="T14" fmla="*/ 1 w 471"/>
                      <a:gd name="T15" fmla="*/ 1 h 281"/>
                      <a:gd name="T16" fmla="*/ 1 w 471"/>
                      <a:gd name="T17" fmla="*/ 1 h 281"/>
                      <a:gd name="T18" fmla="*/ 1 w 471"/>
                      <a:gd name="T19" fmla="*/ 1 h 281"/>
                      <a:gd name="T20" fmla="*/ 1 w 471"/>
                      <a:gd name="T21" fmla="*/ 1 h 281"/>
                      <a:gd name="T22" fmla="*/ 1 w 471"/>
                      <a:gd name="T23" fmla="*/ 1 h 281"/>
                      <a:gd name="T24" fmla="*/ 1 w 471"/>
                      <a:gd name="T25" fmla="*/ 1 h 281"/>
                      <a:gd name="T26" fmla="*/ 1 w 471"/>
                      <a:gd name="T27" fmla="*/ 1 h 281"/>
                      <a:gd name="T28" fmla="*/ 1 w 471"/>
                      <a:gd name="T29" fmla="*/ 1 h 281"/>
                      <a:gd name="T30" fmla="*/ 1 w 471"/>
                      <a:gd name="T31" fmla="*/ 1 h 281"/>
                      <a:gd name="T32" fmla="*/ 1 w 471"/>
                      <a:gd name="T33" fmla="*/ 1 h 281"/>
                      <a:gd name="T34" fmla="*/ 1 w 471"/>
                      <a:gd name="T35" fmla="*/ 0 h 281"/>
                      <a:gd name="T36" fmla="*/ 1 w 471"/>
                      <a:gd name="T37" fmla="*/ 1 h 281"/>
                      <a:gd name="T38" fmla="*/ 1 w 471"/>
                      <a:gd name="T39" fmla="*/ 1 h 281"/>
                      <a:gd name="T40" fmla="*/ 1 w 471"/>
                      <a:gd name="T41" fmla="*/ 1 h 281"/>
                      <a:gd name="T42" fmla="*/ 1 w 471"/>
                      <a:gd name="T43" fmla="*/ 1 h 281"/>
                      <a:gd name="T44" fmla="*/ 1 w 471"/>
                      <a:gd name="T45" fmla="*/ 1 h 281"/>
                      <a:gd name="T46" fmla="*/ 1 w 471"/>
                      <a:gd name="T47" fmla="*/ 1 h 281"/>
                      <a:gd name="T48" fmla="*/ 1 w 471"/>
                      <a:gd name="T49" fmla="*/ 1 h 281"/>
                      <a:gd name="T50" fmla="*/ 1 w 471"/>
                      <a:gd name="T51" fmla="*/ 1 h 281"/>
                      <a:gd name="T52" fmla="*/ 1 w 471"/>
                      <a:gd name="T53" fmla="*/ 1 h 281"/>
                      <a:gd name="T54" fmla="*/ 1 w 471"/>
                      <a:gd name="T55" fmla="*/ 1 h 281"/>
                      <a:gd name="T56" fmla="*/ 1 w 471"/>
                      <a:gd name="T57" fmla="*/ 1 h 281"/>
                      <a:gd name="T58" fmla="*/ 1 w 471"/>
                      <a:gd name="T59" fmla="*/ 1 h 281"/>
                      <a:gd name="T60" fmla="*/ 1 w 471"/>
                      <a:gd name="T61" fmla="*/ 1 h 281"/>
                      <a:gd name="T62" fmla="*/ 1 w 471"/>
                      <a:gd name="T63" fmla="*/ 1 h 281"/>
                      <a:gd name="T64" fmla="*/ 1 w 471"/>
                      <a:gd name="T65" fmla="*/ 1 h 281"/>
                      <a:gd name="T66" fmla="*/ 1 w 471"/>
                      <a:gd name="T67" fmla="*/ 1 h 281"/>
                      <a:gd name="T68" fmla="*/ 1 w 471"/>
                      <a:gd name="T69" fmla="*/ 1 h 281"/>
                      <a:gd name="T70" fmla="*/ 1 w 471"/>
                      <a:gd name="T71" fmla="*/ 1 h 281"/>
                      <a:gd name="T72" fmla="*/ 1 w 471"/>
                      <a:gd name="T73" fmla="*/ 1 h 281"/>
                      <a:gd name="T74" fmla="*/ 1 w 471"/>
                      <a:gd name="T75" fmla="*/ 1 h 281"/>
                      <a:gd name="T76" fmla="*/ 1 w 471"/>
                      <a:gd name="T77" fmla="*/ 1 h 281"/>
                      <a:gd name="T78" fmla="*/ 1 w 471"/>
                      <a:gd name="T79" fmla="*/ 1 h 281"/>
                      <a:gd name="T80" fmla="*/ 1 w 471"/>
                      <a:gd name="T81" fmla="*/ 1 h 281"/>
                      <a:gd name="T82" fmla="*/ 1 w 471"/>
                      <a:gd name="T83" fmla="*/ 1 h 281"/>
                      <a:gd name="T84" fmla="*/ 1 w 471"/>
                      <a:gd name="T85" fmla="*/ 1 h 281"/>
                      <a:gd name="T86" fmla="*/ 1 w 471"/>
                      <a:gd name="T87" fmla="*/ 1 h 281"/>
                      <a:gd name="T88" fmla="*/ 1 w 471"/>
                      <a:gd name="T89" fmla="*/ 1 h 281"/>
                      <a:gd name="T90" fmla="*/ 1 w 471"/>
                      <a:gd name="T91" fmla="*/ 1 h 281"/>
                      <a:gd name="T92" fmla="*/ 1 w 471"/>
                      <a:gd name="T93" fmla="*/ 1 h 281"/>
                      <a:gd name="T94" fmla="*/ 1 w 471"/>
                      <a:gd name="T95" fmla="*/ 1 h 281"/>
                      <a:gd name="T96" fmla="*/ 1 w 471"/>
                      <a:gd name="T97" fmla="*/ 1 h 281"/>
                      <a:gd name="T98" fmla="*/ 1 w 471"/>
                      <a:gd name="T99" fmla="*/ 1 h 281"/>
                      <a:gd name="T100" fmla="*/ 1 w 471"/>
                      <a:gd name="T101" fmla="*/ 1 h 281"/>
                      <a:gd name="T102" fmla="*/ 1 w 471"/>
                      <a:gd name="T103" fmla="*/ 1 h 281"/>
                      <a:gd name="T104" fmla="*/ 1 w 471"/>
                      <a:gd name="T105" fmla="*/ 1 h 281"/>
                      <a:gd name="T106" fmla="*/ 1 w 471"/>
                      <a:gd name="T107" fmla="*/ 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2" name="Freeform 35"/>
                  <p:cNvSpPr>
                    <a:spLocks/>
                  </p:cNvSpPr>
                  <p:nvPr/>
                </p:nvSpPr>
                <p:spPr bwMode="ltGray">
                  <a:xfrm>
                    <a:off x="2534" y="242"/>
                    <a:ext cx="420" cy="283"/>
                  </a:xfrm>
                  <a:custGeom>
                    <a:avLst/>
                    <a:gdLst>
                      <a:gd name="T0" fmla="*/ 0 w 984"/>
                      <a:gd name="T1" fmla="*/ 0 h 844"/>
                      <a:gd name="T2" fmla="*/ 0 w 984"/>
                      <a:gd name="T3" fmla="*/ 0 h 844"/>
                      <a:gd name="T4" fmla="*/ 0 w 984"/>
                      <a:gd name="T5" fmla="*/ 0 h 844"/>
                      <a:gd name="T6" fmla="*/ 0 w 984"/>
                      <a:gd name="T7" fmla="*/ 0 h 844"/>
                      <a:gd name="T8" fmla="*/ 0 w 984"/>
                      <a:gd name="T9" fmla="*/ 0 h 844"/>
                      <a:gd name="T10" fmla="*/ 0 w 984"/>
                      <a:gd name="T11" fmla="*/ 0 h 844"/>
                      <a:gd name="T12" fmla="*/ 0 w 984"/>
                      <a:gd name="T13" fmla="*/ 0 h 844"/>
                      <a:gd name="T14" fmla="*/ 0 w 984"/>
                      <a:gd name="T15" fmla="*/ 0 h 844"/>
                      <a:gd name="T16" fmla="*/ 0 w 984"/>
                      <a:gd name="T17" fmla="*/ 0 h 844"/>
                      <a:gd name="T18" fmla="*/ 0 w 984"/>
                      <a:gd name="T19" fmla="*/ 0 h 844"/>
                      <a:gd name="T20" fmla="*/ 0 w 984"/>
                      <a:gd name="T21" fmla="*/ 0 h 844"/>
                      <a:gd name="T22" fmla="*/ 0 w 984"/>
                      <a:gd name="T23" fmla="*/ 0 h 844"/>
                      <a:gd name="T24" fmla="*/ 0 w 984"/>
                      <a:gd name="T25" fmla="*/ 0 h 844"/>
                      <a:gd name="T26" fmla="*/ 0 w 984"/>
                      <a:gd name="T27" fmla="*/ 0 h 844"/>
                      <a:gd name="T28" fmla="*/ 0 w 984"/>
                      <a:gd name="T29" fmla="*/ 0 h 844"/>
                      <a:gd name="T30" fmla="*/ 0 w 984"/>
                      <a:gd name="T31" fmla="*/ 0 h 844"/>
                      <a:gd name="T32" fmla="*/ 0 w 984"/>
                      <a:gd name="T33" fmla="*/ 0 h 844"/>
                      <a:gd name="T34" fmla="*/ 0 w 984"/>
                      <a:gd name="T35" fmla="*/ 0 h 844"/>
                      <a:gd name="T36" fmla="*/ 0 w 984"/>
                      <a:gd name="T37" fmla="*/ 0 h 844"/>
                      <a:gd name="T38" fmla="*/ 0 w 984"/>
                      <a:gd name="T39" fmla="*/ 0 h 844"/>
                      <a:gd name="T40" fmla="*/ 0 w 984"/>
                      <a:gd name="T41" fmla="*/ 0 h 844"/>
                      <a:gd name="T42" fmla="*/ 0 w 984"/>
                      <a:gd name="T43" fmla="*/ 0 h 844"/>
                      <a:gd name="T44" fmla="*/ 0 w 984"/>
                      <a:gd name="T45" fmla="*/ 0 h 844"/>
                      <a:gd name="T46" fmla="*/ 0 w 984"/>
                      <a:gd name="T47" fmla="*/ 0 h 844"/>
                      <a:gd name="T48" fmla="*/ 0 w 984"/>
                      <a:gd name="T49" fmla="*/ 0 h 844"/>
                      <a:gd name="T50" fmla="*/ 0 w 984"/>
                      <a:gd name="T51" fmla="*/ 0 h 844"/>
                      <a:gd name="T52" fmla="*/ 0 w 984"/>
                      <a:gd name="T53" fmla="*/ 0 h 844"/>
                      <a:gd name="T54" fmla="*/ 0 w 984"/>
                      <a:gd name="T55" fmla="*/ 0 h 844"/>
                      <a:gd name="T56" fmla="*/ 0 w 984"/>
                      <a:gd name="T57" fmla="*/ 0 h 844"/>
                      <a:gd name="T58" fmla="*/ 0 w 984"/>
                      <a:gd name="T59" fmla="*/ 0 h 844"/>
                      <a:gd name="T60" fmla="*/ 0 w 984"/>
                      <a:gd name="T61" fmla="*/ 0 h 844"/>
                      <a:gd name="T62" fmla="*/ 0 w 984"/>
                      <a:gd name="T63" fmla="*/ 0 h 844"/>
                      <a:gd name="T64" fmla="*/ 0 w 984"/>
                      <a:gd name="T65" fmla="*/ 0 h 844"/>
                      <a:gd name="T66" fmla="*/ 0 w 984"/>
                      <a:gd name="T67" fmla="*/ 0 h 844"/>
                      <a:gd name="T68" fmla="*/ 0 w 984"/>
                      <a:gd name="T69" fmla="*/ 0 h 844"/>
                      <a:gd name="T70" fmla="*/ 0 w 984"/>
                      <a:gd name="T71" fmla="*/ 0 h 844"/>
                      <a:gd name="T72" fmla="*/ 0 w 984"/>
                      <a:gd name="T73" fmla="*/ 0 h 844"/>
                      <a:gd name="T74" fmla="*/ 0 w 984"/>
                      <a:gd name="T75" fmla="*/ 0 h 844"/>
                      <a:gd name="T76" fmla="*/ 0 w 984"/>
                      <a:gd name="T77" fmla="*/ 0 h 844"/>
                      <a:gd name="T78" fmla="*/ 0 w 984"/>
                      <a:gd name="T79" fmla="*/ 0 h 844"/>
                      <a:gd name="T80" fmla="*/ 0 w 984"/>
                      <a:gd name="T81" fmla="*/ 0 h 844"/>
                      <a:gd name="T82" fmla="*/ 0 w 984"/>
                      <a:gd name="T83" fmla="*/ 0 h 844"/>
                      <a:gd name="T84" fmla="*/ 0 w 984"/>
                      <a:gd name="T85" fmla="*/ 0 h 844"/>
                      <a:gd name="T86" fmla="*/ 0 w 984"/>
                      <a:gd name="T87" fmla="*/ 0 h 844"/>
                      <a:gd name="T88" fmla="*/ 0 w 984"/>
                      <a:gd name="T89" fmla="*/ 0 h 844"/>
                      <a:gd name="T90" fmla="*/ 0 w 984"/>
                      <a:gd name="T91" fmla="*/ 0 h 844"/>
                      <a:gd name="T92" fmla="*/ 0 w 984"/>
                      <a:gd name="T93" fmla="*/ 0 h 844"/>
                      <a:gd name="T94" fmla="*/ 0 w 984"/>
                      <a:gd name="T95" fmla="*/ 0 h 844"/>
                      <a:gd name="T96" fmla="*/ 0 w 984"/>
                      <a:gd name="T97" fmla="*/ 0 h 844"/>
                      <a:gd name="T98" fmla="*/ 0 w 984"/>
                      <a:gd name="T99" fmla="*/ 0 h 844"/>
                      <a:gd name="T100" fmla="*/ 0 w 984"/>
                      <a:gd name="T101" fmla="*/ 0 h 844"/>
                      <a:gd name="T102" fmla="*/ 0 w 984"/>
                      <a:gd name="T103" fmla="*/ 0 h 844"/>
                      <a:gd name="T104" fmla="*/ 0 w 984"/>
                      <a:gd name="T105" fmla="*/ 0 h 844"/>
                      <a:gd name="T106" fmla="*/ 0 w 984"/>
                      <a:gd name="T107" fmla="*/ 0 h 844"/>
                      <a:gd name="T108" fmla="*/ 0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3" name="Freeform 36"/>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4" name="Freeform 37"/>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5" name="Freeform 38"/>
                  <p:cNvSpPr>
                    <a:spLocks/>
                  </p:cNvSpPr>
                  <p:nvPr/>
                </p:nvSpPr>
                <p:spPr bwMode="ltGray">
                  <a:xfrm>
                    <a:off x="2878" y="406"/>
                    <a:ext cx="73" cy="33"/>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6" name="Freeform 39"/>
                  <p:cNvSpPr>
                    <a:spLocks/>
                  </p:cNvSpPr>
                  <p:nvPr/>
                </p:nvSpPr>
                <p:spPr bwMode="ltGray">
                  <a:xfrm>
                    <a:off x="2955" y="433"/>
                    <a:ext cx="59" cy="15"/>
                  </a:xfrm>
                  <a:custGeom>
                    <a:avLst/>
                    <a:gdLst>
                      <a:gd name="T0" fmla="*/ 0 w 138"/>
                      <a:gd name="T1" fmla="*/ 0 h 44"/>
                      <a:gd name="T2" fmla="*/ 0 w 138"/>
                      <a:gd name="T3" fmla="*/ 0 h 44"/>
                      <a:gd name="T4" fmla="*/ 0 w 138"/>
                      <a:gd name="T5" fmla="*/ 0 h 44"/>
                      <a:gd name="T6" fmla="*/ 0 w 138"/>
                      <a:gd name="T7" fmla="*/ 0 h 44"/>
                      <a:gd name="T8" fmla="*/ 0 w 138"/>
                      <a:gd name="T9" fmla="*/ 0 h 44"/>
                      <a:gd name="T10" fmla="*/ 0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7" name="Freeform 40"/>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8" name="Freeform 41"/>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59" name="Freeform 42"/>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0" name="Freeform 43"/>
                  <p:cNvSpPr>
                    <a:spLocks/>
                  </p:cNvSpPr>
                  <p:nvPr/>
                </p:nvSpPr>
                <p:spPr bwMode="ltGray">
                  <a:xfrm>
                    <a:off x="2696" y="247"/>
                    <a:ext cx="205" cy="41"/>
                  </a:xfrm>
                  <a:custGeom>
                    <a:avLst/>
                    <a:gdLst>
                      <a:gd name="T0" fmla="*/ 1 w 323"/>
                      <a:gd name="T1" fmla="*/ 1 h 64"/>
                      <a:gd name="T2" fmla="*/ 1 w 323"/>
                      <a:gd name="T3" fmla="*/ 1 h 64"/>
                      <a:gd name="T4" fmla="*/ 1 w 323"/>
                      <a:gd name="T5" fmla="*/ 0 h 64"/>
                      <a:gd name="T6" fmla="*/ 1 w 323"/>
                      <a:gd name="T7" fmla="*/ 0 h 64"/>
                      <a:gd name="T8" fmla="*/ 1 w 323"/>
                      <a:gd name="T9" fmla="*/ 1 h 64"/>
                      <a:gd name="T10" fmla="*/ 1 w 323"/>
                      <a:gd name="T11" fmla="*/ 1 h 64"/>
                      <a:gd name="T12" fmla="*/ 1 w 323"/>
                      <a:gd name="T13" fmla="*/ 1 h 64"/>
                      <a:gd name="T14" fmla="*/ 1 w 323"/>
                      <a:gd name="T15" fmla="*/ 1 h 64"/>
                      <a:gd name="T16" fmla="*/ 1 w 323"/>
                      <a:gd name="T17" fmla="*/ 1 h 64"/>
                      <a:gd name="T18" fmla="*/ 1 w 323"/>
                      <a:gd name="T19" fmla="*/ 1 h 64"/>
                      <a:gd name="T20" fmla="*/ 1 w 323"/>
                      <a:gd name="T21" fmla="*/ 1 h 64"/>
                      <a:gd name="T22" fmla="*/ 1 w 323"/>
                      <a:gd name="T23" fmla="*/ 1 h 64"/>
                      <a:gd name="T24" fmla="*/ 1 w 323"/>
                      <a:gd name="T25" fmla="*/ 1 h 64"/>
                      <a:gd name="T26" fmla="*/ 1 w 323"/>
                      <a:gd name="T27" fmla="*/ 1 h 64"/>
                      <a:gd name="T28" fmla="*/ 1 w 323"/>
                      <a:gd name="T29" fmla="*/ 1 h 64"/>
                      <a:gd name="T30" fmla="*/ 1 w 323"/>
                      <a:gd name="T31" fmla="*/ 1 h 64"/>
                      <a:gd name="T32" fmla="*/ 1 w 323"/>
                      <a:gd name="T33" fmla="*/ 1 h 64"/>
                      <a:gd name="T34" fmla="*/ 1 w 323"/>
                      <a:gd name="T35" fmla="*/ 1 h 64"/>
                      <a:gd name="T36" fmla="*/ 1 w 323"/>
                      <a:gd name="T37" fmla="*/ 1 h 64"/>
                      <a:gd name="T38" fmla="*/ 1 w 323"/>
                      <a:gd name="T39" fmla="*/ 1 h 64"/>
                      <a:gd name="T40" fmla="*/ 1 w 323"/>
                      <a:gd name="T41" fmla="*/ 1 h 64"/>
                      <a:gd name="T42" fmla="*/ 1 w 323"/>
                      <a:gd name="T43" fmla="*/ 1 h 64"/>
                      <a:gd name="T44" fmla="*/ 1 w 323"/>
                      <a:gd name="T45" fmla="*/ 1 h 64"/>
                      <a:gd name="T46" fmla="*/ 1 w 323"/>
                      <a:gd name="T47" fmla="*/ 1 h 64"/>
                      <a:gd name="T48" fmla="*/ 1 w 323"/>
                      <a:gd name="T49" fmla="*/ 1 h 64"/>
                      <a:gd name="T50" fmla="*/ 1 w 323"/>
                      <a:gd name="T51" fmla="*/ 1 h 64"/>
                      <a:gd name="T52" fmla="*/ 1 w 323"/>
                      <a:gd name="T53" fmla="*/ 0 h 64"/>
                      <a:gd name="T54" fmla="*/ 1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1" name="Freeform 44"/>
                  <p:cNvSpPr>
                    <a:spLocks/>
                  </p:cNvSpPr>
                  <p:nvPr/>
                </p:nvSpPr>
                <p:spPr bwMode="ltGray">
                  <a:xfrm>
                    <a:off x="2515" y="246"/>
                    <a:ext cx="190" cy="20"/>
                  </a:xfrm>
                  <a:custGeom>
                    <a:avLst/>
                    <a:gdLst>
                      <a:gd name="T0" fmla="*/ 1 w 300"/>
                      <a:gd name="T1" fmla="*/ 1 h 31"/>
                      <a:gd name="T2" fmla="*/ 1 w 300"/>
                      <a:gd name="T3" fmla="*/ 1 h 31"/>
                      <a:gd name="T4" fmla="*/ 1 w 300"/>
                      <a:gd name="T5" fmla="*/ 0 h 31"/>
                      <a:gd name="T6" fmla="*/ 1 w 300"/>
                      <a:gd name="T7" fmla="*/ 1 h 31"/>
                      <a:gd name="T8" fmla="*/ 1 w 300"/>
                      <a:gd name="T9" fmla="*/ 1 h 31"/>
                      <a:gd name="T10" fmla="*/ 1 w 300"/>
                      <a:gd name="T11" fmla="*/ 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2" name="Freeform 45"/>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3"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4" name="Freeform 47"/>
                  <p:cNvSpPr>
                    <a:spLocks/>
                  </p:cNvSpPr>
                  <p:nvPr/>
                </p:nvSpPr>
                <p:spPr bwMode="ltGray">
                  <a:xfrm>
                    <a:off x="2043" y="241"/>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5" name="Freeform 48"/>
                  <p:cNvSpPr>
                    <a:spLocks/>
                  </p:cNvSpPr>
                  <p:nvPr/>
                </p:nvSpPr>
                <p:spPr bwMode="ltGray">
                  <a:xfrm>
                    <a:off x="2031"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6" name="Freeform 49"/>
                  <p:cNvSpPr>
                    <a:spLocks/>
                  </p:cNvSpPr>
                  <p:nvPr/>
                </p:nvSpPr>
                <p:spPr bwMode="ltGray">
                  <a:xfrm>
                    <a:off x="1968"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7" name="Freeform 50"/>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8" name="Freeform 51"/>
                  <p:cNvSpPr>
                    <a:spLocks/>
                  </p:cNvSpPr>
                  <p:nvPr/>
                </p:nvSpPr>
                <p:spPr bwMode="ltGray">
                  <a:xfrm>
                    <a:off x="1573"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69" name="Freeform 52"/>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0" name="Freeform 53"/>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1" name="Freeform 54"/>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2" name="Freeform 55"/>
                  <p:cNvSpPr>
                    <a:spLocks/>
                  </p:cNvSpPr>
                  <p:nvPr/>
                </p:nvSpPr>
                <p:spPr bwMode="ltGray">
                  <a:xfrm>
                    <a:off x="1021" y="314"/>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3" name="Freeform 56"/>
                  <p:cNvSpPr>
                    <a:spLocks/>
                  </p:cNvSpPr>
                  <p:nvPr/>
                </p:nvSpPr>
                <p:spPr bwMode="ltGray">
                  <a:xfrm>
                    <a:off x="1189" y="447"/>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4" name="Freeform 57"/>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5" name="Freeform 58"/>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6" name="Freeform 59"/>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7" name="Freeform 60"/>
                  <p:cNvSpPr>
                    <a:spLocks/>
                  </p:cNvSpPr>
                  <p:nvPr/>
                </p:nvSpPr>
                <p:spPr bwMode="ltGray">
                  <a:xfrm>
                    <a:off x="1374"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8" name="Freeform 61"/>
                  <p:cNvSpPr>
                    <a:spLocks/>
                  </p:cNvSpPr>
                  <p:nvPr/>
                </p:nvSpPr>
                <p:spPr bwMode="ltGray">
                  <a:xfrm>
                    <a:off x="1173"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79" name="Freeform 62"/>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80" name="Freeform 63"/>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81" name="Freeform 64"/>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82" name="Freeform 65"/>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83" name="Freeform 66"/>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1085" name="Group 67"/>
                <p:cNvGrpSpPr>
                  <a:grpSpLocks/>
                </p:cNvGrpSpPr>
                <p:nvPr/>
              </p:nvGrpSpPr>
              <p:grpSpPr bwMode="auto">
                <a:xfrm>
                  <a:off x="3709" y="240"/>
                  <a:ext cx="1139" cy="429"/>
                  <a:chOff x="3709" y="240"/>
                  <a:chExt cx="1139" cy="429"/>
                </a:xfrm>
              </p:grpSpPr>
              <p:sp>
                <p:nvSpPr>
                  <p:cNvPr id="1086" name="Freeform 68"/>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87" name="Freeform 69"/>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88" name="Freeform 70"/>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89" name="Freeform 71"/>
                  <p:cNvSpPr>
                    <a:spLocks/>
                  </p:cNvSpPr>
                  <p:nvPr/>
                </p:nvSpPr>
                <p:spPr bwMode="ltGray">
                  <a:xfrm>
                    <a:off x="4580"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0" name="Freeform 72"/>
                  <p:cNvSpPr>
                    <a:spLocks/>
                  </p:cNvSpPr>
                  <p:nvPr/>
                </p:nvSpPr>
                <p:spPr bwMode="ltGray">
                  <a:xfrm>
                    <a:off x="4423"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1" name="Freeform 73"/>
                  <p:cNvSpPr>
                    <a:spLocks/>
                  </p:cNvSpPr>
                  <p:nvPr/>
                </p:nvSpPr>
                <p:spPr bwMode="ltGray">
                  <a:xfrm>
                    <a:off x="4515"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2" name="Freeform 74"/>
                  <p:cNvSpPr>
                    <a:spLocks/>
                  </p:cNvSpPr>
                  <p:nvPr/>
                </p:nvSpPr>
                <p:spPr bwMode="ltGray">
                  <a:xfrm>
                    <a:off x="4580"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3" name="Freeform 75"/>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4" name="Freeform 76"/>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5" name="Freeform 77"/>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6" name="Freeform 78"/>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7" name="Freeform 79"/>
                  <p:cNvSpPr>
                    <a:spLocks/>
                  </p:cNvSpPr>
                  <p:nvPr/>
                </p:nvSpPr>
                <p:spPr bwMode="ltGray">
                  <a:xfrm>
                    <a:off x="4664"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8" name="Freeform 80"/>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99" name="Freeform 81"/>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0" name="Freeform 82"/>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1" name="Freeform 83"/>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2" name="Freeform 84"/>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3" name="Freeform 85"/>
                  <p:cNvSpPr>
                    <a:spLocks/>
                  </p:cNvSpPr>
                  <p:nvPr/>
                </p:nvSpPr>
                <p:spPr bwMode="ltGray">
                  <a:xfrm>
                    <a:off x="4587"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4" name="Freeform 86"/>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5" name="Freeform 87"/>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6" name="Freeform 88"/>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8" name="Freeform 90"/>
                  <p:cNvSpPr>
                    <a:spLocks/>
                  </p:cNvSpPr>
                  <p:nvPr/>
                </p:nvSpPr>
                <p:spPr bwMode="ltGray">
                  <a:xfrm>
                    <a:off x="4731" y="240"/>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09" name="Freeform 91"/>
                  <p:cNvSpPr>
                    <a:spLocks/>
                  </p:cNvSpPr>
                  <p:nvPr/>
                </p:nvSpPr>
                <p:spPr bwMode="ltGray">
                  <a:xfrm>
                    <a:off x="4719"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0" name="Freeform 92"/>
                  <p:cNvSpPr>
                    <a:spLocks/>
                  </p:cNvSpPr>
                  <p:nvPr/>
                </p:nvSpPr>
                <p:spPr bwMode="ltGray">
                  <a:xfrm>
                    <a:off x="4656"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1" name="Freeform 93"/>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2" name="Freeform 94"/>
                  <p:cNvSpPr>
                    <a:spLocks/>
                  </p:cNvSpPr>
                  <p:nvPr/>
                </p:nvSpPr>
                <p:spPr bwMode="ltGray">
                  <a:xfrm>
                    <a:off x="4261"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3" name="Freeform 95"/>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4" name="Freeform 96"/>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5" name="Freeform 97"/>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6" name="Freeform 98"/>
                  <p:cNvSpPr>
                    <a:spLocks/>
                  </p:cNvSpPr>
                  <p:nvPr/>
                </p:nvSpPr>
                <p:spPr bwMode="ltGray">
                  <a:xfrm>
                    <a:off x="3709" y="315"/>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7" name="Freeform 99"/>
                  <p:cNvSpPr>
                    <a:spLocks/>
                  </p:cNvSpPr>
                  <p:nvPr/>
                </p:nvSpPr>
                <p:spPr bwMode="ltGray">
                  <a:xfrm>
                    <a:off x="3877" y="448"/>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8" name="Freeform 100"/>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19" name="Freeform 101"/>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0" name="Freeform 102"/>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1" name="Freeform 103"/>
                  <p:cNvSpPr>
                    <a:spLocks/>
                  </p:cNvSpPr>
                  <p:nvPr/>
                </p:nvSpPr>
                <p:spPr bwMode="ltGray">
                  <a:xfrm>
                    <a:off x="4062"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2" name="Freeform 104"/>
                  <p:cNvSpPr>
                    <a:spLocks/>
                  </p:cNvSpPr>
                  <p:nvPr/>
                </p:nvSpPr>
                <p:spPr bwMode="ltGray">
                  <a:xfrm>
                    <a:off x="3861"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3" name="Freeform 105"/>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4" name="Freeform 106"/>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5" name="Freeform 107"/>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6" name="Freeform 108"/>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27" name="Freeform 109"/>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grpSp>
            <p:nvGrpSpPr>
              <p:cNvPr id="1036" name="Group 110"/>
              <p:cNvGrpSpPr>
                <a:grpSpLocks/>
              </p:cNvGrpSpPr>
              <p:nvPr/>
            </p:nvGrpSpPr>
            <p:grpSpPr bwMode="auto">
              <a:xfrm>
                <a:off x="798" y="111"/>
                <a:ext cx="4702" cy="418"/>
                <a:chOff x="798" y="255"/>
                <a:chExt cx="4702" cy="418"/>
              </a:xfrm>
            </p:grpSpPr>
            <p:sp>
              <p:nvSpPr>
                <p:cNvPr id="1063" name="Line 111"/>
                <p:cNvSpPr>
                  <a:spLocks noChangeShapeType="1"/>
                </p:cNvSpPr>
                <p:nvPr/>
              </p:nvSpPr>
              <p:spPr bwMode="white">
                <a:xfrm>
                  <a:off x="798" y="476"/>
                  <a:ext cx="470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4" name="Line 112"/>
                <p:cNvSpPr>
                  <a:spLocks noChangeShapeType="1"/>
                </p:cNvSpPr>
                <p:nvPr/>
              </p:nvSpPr>
              <p:spPr bwMode="white">
                <a:xfrm>
                  <a:off x="102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 name="Line 113"/>
                <p:cNvSpPr>
                  <a:spLocks noChangeShapeType="1"/>
                </p:cNvSpPr>
                <p:nvPr/>
              </p:nvSpPr>
              <p:spPr bwMode="white">
                <a:xfrm>
                  <a:off x="125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6" name="Line 114"/>
                <p:cNvSpPr>
                  <a:spLocks noChangeShapeType="1"/>
                </p:cNvSpPr>
                <p:nvPr/>
              </p:nvSpPr>
              <p:spPr bwMode="white">
                <a:xfrm>
                  <a:off x="148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7" name="Line 115"/>
                <p:cNvSpPr>
                  <a:spLocks noChangeShapeType="1"/>
                </p:cNvSpPr>
                <p:nvPr/>
              </p:nvSpPr>
              <p:spPr bwMode="white">
                <a:xfrm>
                  <a:off x="171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8" name="Line 116"/>
                <p:cNvSpPr>
                  <a:spLocks noChangeShapeType="1"/>
                </p:cNvSpPr>
                <p:nvPr/>
              </p:nvSpPr>
              <p:spPr bwMode="white">
                <a:xfrm>
                  <a:off x="193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9" name="Line 117"/>
                <p:cNvSpPr>
                  <a:spLocks noChangeShapeType="1"/>
                </p:cNvSpPr>
                <p:nvPr/>
              </p:nvSpPr>
              <p:spPr bwMode="white">
                <a:xfrm>
                  <a:off x="216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0" name="Line 118"/>
                <p:cNvSpPr>
                  <a:spLocks noChangeShapeType="1"/>
                </p:cNvSpPr>
                <p:nvPr/>
              </p:nvSpPr>
              <p:spPr bwMode="white">
                <a:xfrm>
                  <a:off x="239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1" name="Line 119"/>
                <p:cNvSpPr>
                  <a:spLocks noChangeShapeType="1"/>
                </p:cNvSpPr>
                <p:nvPr/>
              </p:nvSpPr>
              <p:spPr bwMode="white">
                <a:xfrm>
                  <a:off x="262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2" name="Line 120"/>
                <p:cNvSpPr>
                  <a:spLocks noChangeShapeType="1"/>
                </p:cNvSpPr>
                <p:nvPr/>
              </p:nvSpPr>
              <p:spPr bwMode="white">
                <a:xfrm>
                  <a:off x="285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3" name="Line 121"/>
                <p:cNvSpPr>
                  <a:spLocks noChangeShapeType="1"/>
                </p:cNvSpPr>
                <p:nvPr/>
              </p:nvSpPr>
              <p:spPr bwMode="white">
                <a:xfrm>
                  <a:off x="307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4" name="Line 122"/>
                <p:cNvSpPr>
                  <a:spLocks noChangeShapeType="1"/>
                </p:cNvSpPr>
                <p:nvPr/>
              </p:nvSpPr>
              <p:spPr bwMode="white">
                <a:xfrm>
                  <a:off x="330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 name="Line 123"/>
                <p:cNvSpPr>
                  <a:spLocks noChangeShapeType="1"/>
                </p:cNvSpPr>
                <p:nvPr/>
              </p:nvSpPr>
              <p:spPr bwMode="white">
                <a:xfrm>
                  <a:off x="353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6" name="Line 124"/>
                <p:cNvSpPr>
                  <a:spLocks noChangeShapeType="1"/>
                </p:cNvSpPr>
                <p:nvPr/>
              </p:nvSpPr>
              <p:spPr bwMode="white">
                <a:xfrm>
                  <a:off x="376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7" name="Line 125"/>
                <p:cNvSpPr>
                  <a:spLocks noChangeShapeType="1"/>
                </p:cNvSpPr>
                <p:nvPr/>
              </p:nvSpPr>
              <p:spPr bwMode="white">
                <a:xfrm>
                  <a:off x="399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8" name="Line 126"/>
                <p:cNvSpPr>
                  <a:spLocks noChangeShapeType="1"/>
                </p:cNvSpPr>
                <p:nvPr/>
              </p:nvSpPr>
              <p:spPr bwMode="white">
                <a:xfrm>
                  <a:off x="421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9" name="Line 127"/>
                <p:cNvSpPr>
                  <a:spLocks noChangeShapeType="1"/>
                </p:cNvSpPr>
                <p:nvPr/>
              </p:nvSpPr>
              <p:spPr bwMode="white">
                <a:xfrm>
                  <a:off x="444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0" name="Line 128"/>
                <p:cNvSpPr>
                  <a:spLocks noChangeShapeType="1"/>
                </p:cNvSpPr>
                <p:nvPr/>
              </p:nvSpPr>
              <p:spPr bwMode="white">
                <a:xfrm>
                  <a:off x="467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1" name="Line 129"/>
                <p:cNvSpPr>
                  <a:spLocks noChangeShapeType="1"/>
                </p:cNvSpPr>
                <p:nvPr/>
              </p:nvSpPr>
              <p:spPr bwMode="white">
                <a:xfrm>
                  <a:off x="490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2" name="Line 130"/>
                <p:cNvSpPr>
                  <a:spLocks noChangeShapeType="1"/>
                </p:cNvSpPr>
                <p:nvPr/>
              </p:nvSpPr>
              <p:spPr bwMode="white">
                <a:xfrm>
                  <a:off x="513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3" name="Line 131"/>
                <p:cNvSpPr>
                  <a:spLocks noChangeShapeType="1"/>
                </p:cNvSpPr>
                <p:nvPr/>
              </p:nvSpPr>
              <p:spPr bwMode="white">
                <a:xfrm>
                  <a:off x="535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037" name="Group 132"/>
              <p:cNvGrpSpPr>
                <a:grpSpLocks/>
              </p:cNvGrpSpPr>
              <p:nvPr/>
            </p:nvGrpSpPr>
            <p:grpSpPr bwMode="auto">
              <a:xfrm>
                <a:off x="1208" y="109"/>
                <a:ext cx="3694" cy="423"/>
                <a:chOff x="1034" y="245"/>
                <a:chExt cx="3694" cy="423"/>
              </a:xfrm>
            </p:grpSpPr>
            <p:sp>
              <p:nvSpPr>
                <p:cNvPr id="1038" name="Line 133"/>
                <p:cNvSpPr>
                  <a:spLocks noChangeShapeType="1"/>
                </p:cNvSpPr>
                <p:nvPr/>
              </p:nvSpPr>
              <p:spPr bwMode="ltGray">
                <a:xfrm>
                  <a:off x="2676" y="246"/>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9" name="Line 134"/>
                <p:cNvSpPr>
                  <a:spLocks noChangeShapeType="1"/>
                </p:cNvSpPr>
                <p:nvPr/>
              </p:nvSpPr>
              <p:spPr bwMode="ltGray">
                <a:xfrm>
                  <a:off x="2798" y="468"/>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0" name="Line 135"/>
                <p:cNvSpPr>
                  <a:spLocks noChangeShapeType="1"/>
                </p:cNvSpPr>
                <p:nvPr/>
              </p:nvSpPr>
              <p:spPr bwMode="ltGray">
                <a:xfrm>
                  <a:off x="2904" y="486"/>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1" name="Line 136"/>
                <p:cNvSpPr>
                  <a:spLocks noChangeShapeType="1"/>
                </p:cNvSpPr>
                <p:nvPr/>
              </p:nvSpPr>
              <p:spPr bwMode="ltGray">
                <a:xfrm>
                  <a:off x="3132" y="586"/>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2" name="Line 137"/>
                <p:cNvSpPr>
                  <a:spLocks noChangeShapeType="1"/>
                </p:cNvSpPr>
                <p:nvPr/>
              </p:nvSpPr>
              <p:spPr bwMode="ltGray">
                <a:xfrm>
                  <a:off x="3816" y="358"/>
                  <a:ext cx="0" cy="18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3" name="Line 138"/>
                <p:cNvSpPr>
                  <a:spLocks noChangeShapeType="1"/>
                </p:cNvSpPr>
                <p:nvPr/>
              </p:nvSpPr>
              <p:spPr bwMode="ltGray">
                <a:xfrm>
                  <a:off x="3722"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 name="Line 139"/>
                <p:cNvSpPr>
                  <a:spLocks noChangeShapeType="1"/>
                </p:cNvSpPr>
                <p:nvPr/>
              </p:nvSpPr>
              <p:spPr bwMode="ltGray">
                <a:xfrm>
                  <a:off x="4044" y="372"/>
                  <a:ext cx="0" cy="29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5" name="Line 140"/>
                <p:cNvSpPr>
                  <a:spLocks noChangeShapeType="1"/>
                </p:cNvSpPr>
                <p:nvPr/>
              </p:nvSpPr>
              <p:spPr bwMode="ltGray">
                <a:xfrm flipV="1">
                  <a:off x="4046" y="248"/>
                  <a:ext cx="0" cy="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6" name="Line 141"/>
                <p:cNvSpPr>
                  <a:spLocks noChangeShapeType="1"/>
                </p:cNvSpPr>
                <p:nvPr/>
              </p:nvSpPr>
              <p:spPr bwMode="ltGray">
                <a:xfrm flipV="1">
                  <a:off x="4272" y="246"/>
                  <a:ext cx="0" cy="18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7" name="Line 142"/>
                <p:cNvSpPr>
                  <a:spLocks noChangeShapeType="1"/>
                </p:cNvSpPr>
                <p:nvPr/>
              </p:nvSpPr>
              <p:spPr bwMode="ltGray">
                <a:xfrm flipH="1">
                  <a:off x="4422" y="468"/>
                  <a:ext cx="7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8" name="Line 143"/>
                <p:cNvSpPr>
                  <a:spLocks noChangeShapeType="1"/>
                </p:cNvSpPr>
                <p:nvPr/>
              </p:nvSpPr>
              <p:spPr bwMode="ltGray">
                <a:xfrm flipH="1">
                  <a:off x="4290" y="468"/>
                  <a:ext cx="6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9" name="Line 144"/>
                <p:cNvSpPr>
                  <a:spLocks noChangeShapeType="1"/>
                </p:cNvSpPr>
                <p:nvPr/>
              </p:nvSpPr>
              <p:spPr bwMode="ltGray">
                <a:xfrm flipV="1">
                  <a:off x="4500" y="246"/>
                  <a:ext cx="0" cy="27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0" name="Line 145"/>
                <p:cNvSpPr>
                  <a:spLocks noChangeShapeType="1"/>
                </p:cNvSpPr>
                <p:nvPr/>
              </p:nvSpPr>
              <p:spPr bwMode="ltGray">
                <a:xfrm>
                  <a:off x="4728" y="606"/>
                  <a:ext cx="0" cy="3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1" name="Line 146"/>
                <p:cNvSpPr>
                  <a:spLocks noChangeShapeType="1"/>
                </p:cNvSpPr>
                <p:nvPr/>
              </p:nvSpPr>
              <p:spPr bwMode="ltGray">
                <a:xfrm>
                  <a:off x="1992" y="250"/>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2" name="Line 147"/>
                <p:cNvSpPr>
                  <a:spLocks noChangeShapeType="1"/>
                </p:cNvSpPr>
                <p:nvPr/>
              </p:nvSpPr>
              <p:spPr bwMode="ltGray">
                <a:xfrm>
                  <a:off x="1764" y="247"/>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3" name="Line 148"/>
                <p:cNvSpPr>
                  <a:spLocks noChangeShapeType="1"/>
                </p:cNvSpPr>
                <p:nvPr/>
              </p:nvSpPr>
              <p:spPr bwMode="ltGray">
                <a:xfrm flipH="1">
                  <a:off x="1738" y="468"/>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 name="Line 149"/>
                <p:cNvSpPr>
                  <a:spLocks noChangeShapeType="1"/>
                </p:cNvSpPr>
                <p:nvPr/>
              </p:nvSpPr>
              <p:spPr bwMode="ltGray">
                <a:xfrm>
                  <a:off x="1604" y="468"/>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5" name="Line 150"/>
                <p:cNvSpPr>
                  <a:spLocks noChangeShapeType="1"/>
                </p:cNvSpPr>
                <p:nvPr/>
              </p:nvSpPr>
              <p:spPr bwMode="ltGray">
                <a:xfrm flipH="1">
                  <a:off x="1404" y="468"/>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6" name="Line 151"/>
                <p:cNvSpPr>
                  <a:spLocks noChangeShapeType="1"/>
                </p:cNvSpPr>
                <p:nvPr/>
              </p:nvSpPr>
              <p:spPr bwMode="ltGray">
                <a:xfrm>
                  <a:off x="1034"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7" name="Line 152"/>
                <p:cNvSpPr>
                  <a:spLocks noChangeShapeType="1"/>
                </p:cNvSpPr>
                <p:nvPr/>
              </p:nvSpPr>
              <p:spPr bwMode="ltGray">
                <a:xfrm>
                  <a:off x="1306" y="370"/>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8" name="Line 153"/>
                <p:cNvSpPr>
                  <a:spLocks noChangeShapeType="1"/>
                </p:cNvSpPr>
                <p:nvPr/>
              </p:nvSpPr>
              <p:spPr bwMode="ltGray">
                <a:xfrm>
                  <a:off x="1080" y="388"/>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9" name="Line 154"/>
                <p:cNvSpPr>
                  <a:spLocks noChangeShapeType="1"/>
                </p:cNvSpPr>
                <p:nvPr/>
              </p:nvSpPr>
              <p:spPr bwMode="ltGray">
                <a:xfrm flipH="1" flipV="1">
                  <a:off x="1308" y="245"/>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0" name="Line 155"/>
                <p:cNvSpPr>
                  <a:spLocks noChangeShapeType="1"/>
                </p:cNvSpPr>
                <p:nvPr/>
              </p:nvSpPr>
              <p:spPr bwMode="ltGray">
                <a:xfrm>
                  <a:off x="1536" y="316"/>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1" name="Line 156"/>
                <p:cNvSpPr>
                  <a:spLocks noChangeShapeType="1"/>
                </p:cNvSpPr>
                <p:nvPr/>
              </p:nvSpPr>
              <p:spPr bwMode="ltGray">
                <a:xfrm flipV="1">
                  <a:off x="1536" y="247"/>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2" name="Line 157"/>
                <p:cNvSpPr>
                  <a:spLocks noChangeShapeType="1"/>
                </p:cNvSpPr>
                <p:nvPr/>
              </p:nvSpPr>
              <p:spPr bwMode="ltGray">
                <a:xfrm>
                  <a:off x="4095" y="467"/>
                  <a:ext cx="8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pic>
          <p:nvPicPr>
            <p:cNvPr id="1033" name="Picture 161" descr="earth"/>
            <p:cNvPicPr>
              <a:picLocks noChangeAspect="1" noChangeArrowheads="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37"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 id="2147484835" r:id="rId13"/>
    <p:sldLayoutId id="2147484836" r:id="rId14"/>
  </p:sldLayoutIdLst>
  <p:transition/>
  <p:txStyles>
    <p:titleStyle>
      <a:lvl1pPr algn="l" rtl="0" eaLnBrk="0" fontAlgn="base" hangingPunct="0">
        <a:spcBef>
          <a:spcPct val="0"/>
        </a:spcBef>
        <a:spcAft>
          <a:spcPct val="0"/>
        </a:spcAft>
        <a:defRPr sz="4400" i="1" kern="1200">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4400" i="1">
          <a:solidFill>
            <a:schemeClr val="tx2"/>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Blip>
          <a:blip r:embed="rId17"/>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8"/>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2147888"/>
            <a:ext cx="7990656" cy="4114800"/>
          </a:xfrm>
        </p:spPr>
        <p:txBody>
          <a:bodyPr/>
          <a:lstStyle/>
          <a:p>
            <a:pPr marL="0" indent="0" algn="ctr">
              <a:lnSpc>
                <a:spcPct val="150000"/>
              </a:lnSpc>
              <a:buNone/>
            </a:pPr>
            <a:r>
              <a:rPr lang="zh-CN" altLang="zh-CN" b="1" dirty="0">
                <a:latin typeface="微软雅黑" pitchFamily="34" charset="-122"/>
                <a:ea typeface="微软雅黑" pitchFamily="34" charset="-122"/>
                <a:cs typeface="楷体_GB2312" pitchFamily="49" charset="-122"/>
              </a:rPr>
              <a:t>北京新机场工程建设与运营筹备总</a:t>
            </a:r>
            <a:r>
              <a:rPr lang="zh-CN" altLang="zh-CN" b="1" dirty="0" smtClean="0">
                <a:latin typeface="微软雅黑" pitchFamily="34" charset="-122"/>
                <a:ea typeface="微软雅黑" pitchFamily="34" charset="-122"/>
                <a:cs typeface="楷体_GB2312" pitchFamily="49" charset="-122"/>
              </a:rPr>
              <a:t>进度</a:t>
            </a:r>
            <a:endParaRPr lang="en-US" altLang="zh-CN" b="1" dirty="0">
              <a:latin typeface="微软雅黑" pitchFamily="34" charset="-122"/>
              <a:ea typeface="微软雅黑" pitchFamily="34" charset="-122"/>
              <a:cs typeface="楷体_GB2312" pitchFamily="49" charset="-122"/>
            </a:endParaRPr>
          </a:p>
          <a:p>
            <a:pPr marL="0" indent="0" algn="ctr">
              <a:lnSpc>
                <a:spcPct val="150000"/>
              </a:lnSpc>
              <a:buNone/>
            </a:pPr>
            <a:r>
              <a:rPr lang="zh-CN" altLang="zh-CN" b="1" dirty="0">
                <a:latin typeface="微软雅黑" pitchFamily="34" charset="-122"/>
                <a:ea typeface="微软雅黑" pitchFamily="34" charset="-122"/>
                <a:cs typeface="楷体_GB2312" pitchFamily="49" charset="-122"/>
              </a:rPr>
              <a:t>综合管控</a:t>
            </a:r>
            <a:r>
              <a:rPr lang="zh-CN" altLang="zh-CN" b="1" dirty="0" smtClean="0">
                <a:latin typeface="微软雅黑" pitchFamily="34" charset="-122"/>
                <a:ea typeface="微软雅黑" pitchFamily="34" charset="-122"/>
                <a:cs typeface="楷体_GB2312" pitchFamily="49" charset="-122"/>
              </a:rPr>
              <a:t>计划</a:t>
            </a:r>
            <a:endParaRPr lang="en-US" altLang="zh-CN" b="1" dirty="0" smtClean="0">
              <a:latin typeface="微软雅黑" pitchFamily="34" charset="-122"/>
              <a:ea typeface="微软雅黑" pitchFamily="34" charset="-122"/>
              <a:cs typeface="楷体_GB2312" pitchFamily="49" charset="-122"/>
            </a:endParaRPr>
          </a:p>
          <a:p>
            <a:pPr marL="0" indent="0" algn="ctr">
              <a:buNone/>
            </a:pPr>
            <a:endParaRPr lang="zh-CN" altLang="en-US" b="1" dirty="0">
              <a:latin typeface="微软雅黑" pitchFamily="34" charset="-122"/>
              <a:ea typeface="微软雅黑" pitchFamily="34" charset="-122"/>
              <a:cs typeface="楷体_GB2312" pitchFamily="49" charset="-122"/>
            </a:endParaRPr>
          </a:p>
        </p:txBody>
      </p:sp>
    </p:spTree>
    <p:extLst>
      <p:ext uri="{BB962C8B-B14F-4D97-AF65-F5344CB8AC3E}">
        <p14:creationId xmlns:p14="http://schemas.microsoft.com/office/powerpoint/2010/main" val="14673005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9456" y="260648"/>
            <a:ext cx="1595309" cy="584775"/>
          </a:xfrm>
          <a:prstGeom prst="rect">
            <a:avLst/>
          </a:prstGeom>
        </p:spPr>
        <p:txBody>
          <a:bodyPr wrap="none">
            <a:spAutoFit/>
          </a:bodyPr>
          <a:lstStyle/>
          <a:p>
            <a:r>
              <a:rPr lang="en-US" altLang="zh-CN" sz="3200" b="1" dirty="0" smtClean="0">
                <a:latin typeface="微软雅黑" pitchFamily="34" charset="-122"/>
                <a:ea typeface="微软雅黑" pitchFamily="34" charset="-122"/>
                <a:cs typeface="楷体_GB2312" pitchFamily="49" charset="-122"/>
              </a:rPr>
              <a:t>-</a:t>
            </a:r>
            <a:r>
              <a:rPr lang="zh-CN" altLang="en-US" sz="3200" b="1" dirty="0" smtClean="0">
                <a:latin typeface="微软雅黑" pitchFamily="34" charset="-122"/>
                <a:ea typeface="微软雅黑" pitchFamily="34" charset="-122"/>
                <a:cs typeface="楷体_GB2312" pitchFamily="49" charset="-122"/>
              </a:rPr>
              <a:t>责任单</a:t>
            </a:r>
            <a:endParaRPr lang="zh-CN" altLang="en-US" sz="3200" b="1" dirty="0">
              <a:latin typeface="微软雅黑" pitchFamily="34" charset="-122"/>
              <a:ea typeface="微软雅黑" pitchFamily="34" charset="-122"/>
              <a:cs typeface="楷体_GB2312"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9027"/>
            <a:ext cx="9144000" cy="4919945"/>
          </a:xfrm>
          <a:prstGeom prst="rect">
            <a:avLst/>
          </a:prstGeom>
        </p:spPr>
      </p:pic>
    </p:spTree>
    <p:extLst>
      <p:ext uri="{BB962C8B-B14F-4D97-AF65-F5344CB8AC3E}">
        <p14:creationId xmlns:p14="http://schemas.microsoft.com/office/powerpoint/2010/main" val="39996392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3075" name="Text Box 3"/>
          <p:cNvSpPr txBox="1">
            <a:spLocks noChangeArrowheads="1"/>
          </p:cNvSpPr>
          <p:nvPr/>
        </p:nvSpPr>
        <p:spPr bwMode="auto">
          <a:xfrm>
            <a:off x="1258888" y="188913"/>
            <a:ext cx="7993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b="1" dirty="0">
                <a:latin typeface="微软雅黑" pitchFamily="34" charset="-122"/>
                <a:ea typeface="微软雅黑" pitchFamily="34" charset="-122"/>
                <a:cs typeface="楷体_GB2312" pitchFamily="49" charset="-122"/>
              </a:rPr>
              <a:t> 综合管控计划编制过程</a:t>
            </a:r>
            <a:endParaRPr lang="en-US" altLang="zh-CN" b="1" dirty="0">
              <a:latin typeface="微软雅黑" pitchFamily="34" charset="-122"/>
              <a:ea typeface="微软雅黑" pitchFamily="34" charset="-122"/>
              <a:cs typeface="楷体_GB2312" pitchFamily="49" charset="-122"/>
            </a:endParaRPr>
          </a:p>
        </p:txBody>
      </p:sp>
      <p:sp>
        <p:nvSpPr>
          <p:cNvPr id="6" name="虚尾箭头 10">
            <a:extLst>
              <a:ext uri="{FF2B5EF4-FFF2-40B4-BE49-F238E27FC236}"/>
            </a:extLst>
          </p:cNvPr>
          <p:cNvSpPr/>
          <p:nvPr/>
        </p:nvSpPr>
        <p:spPr>
          <a:xfrm rot="10800000" flipH="1">
            <a:off x="107950" y="2887663"/>
            <a:ext cx="9001125" cy="1230312"/>
          </a:xfrm>
          <a:prstGeom prst="stripedRightArrow">
            <a:avLst>
              <a:gd name="adj1" fmla="val 50000"/>
              <a:gd name="adj2" fmla="val 78960"/>
            </a:avLst>
          </a:prstGeom>
          <a:solidFill>
            <a:srgbClr val="E5D093"/>
          </a:solidFill>
          <a:ln>
            <a:solidFill>
              <a:srgbClr val="E5D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77" name="箭头: V 形 8"/>
          <p:cNvSpPr>
            <a:spLocks noChangeArrowheads="1"/>
          </p:cNvSpPr>
          <p:nvPr/>
        </p:nvSpPr>
        <p:spPr bwMode="auto">
          <a:xfrm>
            <a:off x="1692275" y="3175000"/>
            <a:ext cx="215900" cy="64770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3078" name="箭头: V 形 9"/>
          <p:cNvSpPr>
            <a:spLocks noChangeArrowheads="1"/>
          </p:cNvSpPr>
          <p:nvPr/>
        </p:nvSpPr>
        <p:spPr bwMode="auto">
          <a:xfrm>
            <a:off x="3276600" y="3175000"/>
            <a:ext cx="215900" cy="64770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3079" name="箭头: V 形 10"/>
          <p:cNvSpPr>
            <a:spLocks noChangeArrowheads="1"/>
          </p:cNvSpPr>
          <p:nvPr/>
        </p:nvSpPr>
        <p:spPr bwMode="auto">
          <a:xfrm>
            <a:off x="4859338" y="3175000"/>
            <a:ext cx="217487" cy="64770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3080" name="箭头: V 形 11"/>
          <p:cNvSpPr>
            <a:spLocks noChangeArrowheads="1"/>
          </p:cNvSpPr>
          <p:nvPr/>
        </p:nvSpPr>
        <p:spPr bwMode="auto">
          <a:xfrm>
            <a:off x="6443663" y="3175000"/>
            <a:ext cx="215900" cy="64770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10249" name="矩形 7"/>
          <p:cNvSpPr>
            <a:spLocks noChangeArrowheads="1"/>
          </p:cNvSpPr>
          <p:nvPr/>
        </p:nvSpPr>
        <p:spPr bwMode="auto">
          <a:xfrm>
            <a:off x="603250" y="32512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400">
                <a:latin typeface="黑体" pitchFamily="49" charset="-122"/>
                <a:ea typeface="黑体" pitchFamily="49" charset="-122"/>
              </a:rPr>
              <a:t>启动</a:t>
            </a:r>
          </a:p>
        </p:txBody>
      </p:sp>
      <p:sp>
        <p:nvSpPr>
          <p:cNvPr id="10250" name="矩形 15"/>
          <p:cNvSpPr>
            <a:spLocks noChangeArrowheads="1"/>
          </p:cNvSpPr>
          <p:nvPr/>
        </p:nvSpPr>
        <p:spPr bwMode="auto">
          <a:xfrm>
            <a:off x="2217738" y="32512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400">
                <a:latin typeface="黑体" pitchFamily="49" charset="-122"/>
                <a:ea typeface="黑体" pitchFamily="49" charset="-122"/>
              </a:rPr>
              <a:t>访谈</a:t>
            </a:r>
          </a:p>
        </p:txBody>
      </p:sp>
      <p:sp>
        <p:nvSpPr>
          <p:cNvPr id="10251" name="矩形 16"/>
          <p:cNvSpPr>
            <a:spLocks noChangeArrowheads="1"/>
          </p:cNvSpPr>
          <p:nvPr/>
        </p:nvSpPr>
        <p:spPr bwMode="auto">
          <a:xfrm>
            <a:off x="3779838" y="32512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400">
                <a:latin typeface="黑体" pitchFamily="49" charset="-122"/>
                <a:ea typeface="黑体" pitchFamily="49" charset="-122"/>
              </a:rPr>
              <a:t>汇总</a:t>
            </a:r>
          </a:p>
        </p:txBody>
      </p:sp>
      <p:sp>
        <p:nvSpPr>
          <p:cNvPr id="10252" name="矩形 18"/>
          <p:cNvSpPr>
            <a:spLocks noChangeArrowheads="1"/>
          </p:cNvSpPr>
          <p:nvPr/>
        </p:nvSpPr>
        <p:spPr bwMode="auto">
          <a:xfrm>
            <a:off x="5356225" y="32512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400">
                <a:latin typeface="黑体" pitchFamily="49" charset="-122"/>
                <a:ea typeface="黑体" pitchFamily="49" charset="-122"/>
              </a:rPr>
              <a:t>评审</a:t>
            </a:r>
          </a:p>
        </p:txBody>
      </p:sp>
      <p:sp>
        <p:nvSpPr>
          <p:cNvPr id="10253" name="矩形 20"/>
          <p:cNvSpPr>
            <a:spLocks noChangeArrowheads="1"/>
          </p:cNvSpPr>
          <p:nvPr/>
        </p:nvSpPr>
        <p:spPr bwMode="auto">
          <a:xfrm>
            <a:off x="6875463" y="32512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400">
                <a:latin typeface="黑体" pitchFamily="49" charset="-122"/>
                <a:ea typeface="黑体" pitchFamily="49" charset="-122"/>
              </a:rPr>
              <a:t>初步成果</a:t>
            </a:r>
          </a:p>
        </p:txBody>
      </p:sp>
      <p:sp>
        <p:nvSpPr>
          <p:cNvPr id="10255" name="矩形 28"/>
          <p:cNvSpPr>
            <a:spLocks noChangeArrowheads="1"/>
          </p:cNvSpPr>
          <p:nvPr/>
        </p:nvSpPr>
        <p:spPr bwMode="auto">
          <a:xfrm>
            <a:off x="112713" y="1862138"/>
            <a:ext cx="17970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nSpc>
                <a:spcPct val="120000"/>
              </a:lnSpc>
              <a:spcBef>
                <a:spcPct val="0"/>
              </a:spcBef>
              <a:buFont typeface="Wingdings" pitchFamily="2" charset="2"/>
              <a:buChar char="Ø"/>
            </a:pPr>
            <a:r>
              <a:rPr lang="zh-CN" altLang="en-US" sz="1800">
                <a:latin typeface="微软雅黑" pitchFamily="34" charset="-122"/>
                <a:ea typeface="微软雅黑" pitchFamily="34" charset="-122"/>
              </a:rPr>
              <a:t>制定方案、明晰路径、组建编制组</a:t>
            </a:r>
          </a:p>
        </p:txBody>
      </p:sp>
      <p:sp>
        <p:nvSpPr>
          <p:cNvPr id="10256" name="矩形 29"/>
          <p:cNvSpPr>
            <a:spLocks noChangeArrowheads="1"/>
          </p:cNvSpPr>
          <p:nvPr/>
        </p:nvSpPr>
        <p:spPr bwMode="auto">
          <a:xfrm>
            <a:off x="1492250" y="4140200"/>
            <a:ext cx="22875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nSpc>
                <a:spcPct val="120000"/>
              </a:lnSpc>
              <a:spcBef>
                <a:spcPct val="0"/>
              </a:spcBef>
              <a:buFont typeface="Wingdings" pitchFamily="2" charset="2"/>
              <a:buChar char="Ø"/>
            </a:pPr>
            <a:r>
              <a:rPr lang="zh-CN" altLang="en-US" sz="1800">
                <a:latin typeface="微软雅黑" pitchFamily="34" charset="-122"/>
                <a:ea typeface="微软雅黑" pitchFamily="34" charset="-122"/>
              </a:rPr>
              <a:t>开展</a:t>
            </a:r>
            <a:r>
              <a:rPr lang="en-US" altLang="zh-CN" sz="1800" b="1">
                <a:latin typeface="微软雅黑" pitchFamily="34" charset="-122"/>
                <a:ea typeface="微软雅黑" pitchFamily="34" charset="-122"/>
              </a:rPr>
              <a:t>19</a:t>
            </a:r>
            <a:r>
              <a:rPr lang="zh-CN" altLang="en-US" sz="1800" b="1">
                <a:latin typeface="微软雅黑" pitchFamily="34" charset="-122"/>
                <a:ea typeface="微软雅黑" pitchFamily="34" charset="-122"/>
              </a:rPr>
              <a:t>场访谈</a:t>
            </a:r>
            <a:r>
              <a:rPr lang="zh-CN" altLang="en-US" sz="1800">
                <a:latin typeface="微软雅黑" pitchFamily="34" charset="-122"/>
                <a:ea typeface="微软雅黑" pitchFamily="34" charset="-122"/>
              </a:rPr>
              <a:t>，涉及</a:t>
            </a:r>
            <a:r>
              <a:rPr lang="en-US" altLang="zh-CN" sz="1800" b="1">
                <a:latin typeface="微软雅黑" pitchFamily="34" charset="-122"/>
                <a:ea typeface="微软雅黑" pitchFamily="34" charset="-122"/>
              </a:rPr>
              <a:t>56</a:t>
            </a:r>
            <a:r>
              <a:rPr lang="zh-CN" altLang="en-US" sz="1800" b="1">
                <a:latin typeface="微软雅黑" pitchFamily="34" charset="-122"/>
                <a:ea typeface="微软雅黑" pitchFamily="34" charset="-122"/>
              </a:rPr>
              <a:t>家</a:t>
            </a:r>
            <a:r>
              <a:rPr lang="zh-CN" altLang="en-US" sz="1800">
                <a:latin typeface="微软雅黑" pitchFamily="34" charset="-122"/>
                <a:ea typeface="微软雅黑" pitchFamily="34" charset="-122"/>
              </a:rPr>
              <a:t>单位，现场提出了</a:t>
            </a:r>
            <a:r>
              <a:rPr lang="en-US" altLang="zh-CN" sz="1800" b="1">
                <a:latin typeface="微软雅黑" pitchFamily="34" charset="-122"/>
                <a:ea typeface="微软雅黑" pitchFamily="34" charset="-122"/>
              </a:rPr>
              <a:t>324</a:t>
            </a:r>
            <a:r>
              <a:rPr lang="zh-CN" altLang="en-US" sz="1800" b="1">
                <a:latin typeface="微软雅黑" pitchFamily="34" charset="-122"/>
                <a:ea typeface="微软雅黑" pitchFamily="34" charset="-122"/>
              </a:rPr>
              <a:t>条</a:t>
            </a:r>
            <a:r>
              <a:rPr lang="zh-CN" altLang="en-US" sz="1800">
                <a:latin typeface="微软雅黑" pitchFamily="34" charset="-122"/>
                <a:ea typeface="微软雅黑" pitchFamily="34" charset="-122"/>
              </a:rPr>
              <a:t>点评及建议</a:t>
            </a:r>
          </a:p>
        </p:txBody>
      </p:sp>
      <p:sp>
        <p:nvSpPr>
          <p:cNvPr id="10257" name="矩形 30"/>
          <p:cNvSpPr>
            <a:spLocks noChangeArrowheads="1"/>
          </p:cNvSpPr>
          <p:nvPr/>
        </p:nvSpPr>
        <p:spPr bwMode="auto">
          <a:xfrm>
            <a:off x="3143250" y="2193925"/>
            <a:ext cx="21748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nSpc>
                <a:spcPct val="120000"/>
              </a:lnSpc>
              <a:spcBef>
                <a:spcPct val="0"/>
              </a:spcBef>
              <a:buFont typeface="Wingdings" pitchFamily="2" charset="2"/>
              <a:buChar char="Ø"/>
            </a:pPr>
            <a:r>
              <a:rPr lang="zh-CN" altLang="en-US" sz="1800">
                <a:latin typeface="微软雅黑" pitchFamily="34" charset="-122"/>
                <a:ea typeface="微软雅黑" pitchFamily="34" charset="-122"/>
              </a:rPr>
              <a:t>汇总</a:t>
            </a:r>
            <a:r>
              <a:rPr lang="en-US" altLang="zh-CN" sz="1800" b="1">
                <a:latin typeface="微软雅黑" pitchFamily="34" charset="-122"/>
                <a:ea typeface="微软雅黑" pitchFamily="34" charset="-122"/>
              </a:rPr>
              <a:t>32</a:t>
            </a:r>
            <a:r>
              <a:rPr lang="zh-CN" altLang="en-US" sz="1800" b="1">
                <a:latin typeface="微软雅黑" pitchFamily="34" charset="-122"/>
                <a:ea typeface="微软雅黑" pitchFamily="34" charset="-122"/>
              </a:rPr>
              <a:t>家</a:t>
            </a:r>
            <a:r>
              <a:rPr lang="zh-CN" altLang="en-US" sz="1800">
                <a:latin typeface="微软雅黑" pitchFamily="34" charset="-122"/>
                <a:ea typeface="微软雅黑" pitchFamily="34" charset="-122"/>
              </a:rPr>
              <a:t>单位上报的进度计划</a:t>
            </a:r>
            <a:endParaRPr lang="en-US" altLang="zh-CN" sz="1800">
              <a:latin typeface="微软雅黑" pitchFamily="34" charset="-122"/>
              <a:ea typeface="微软雅黑" pitchFamily="34" charset="-122"/>
            </a:endParaRPr>
          </a:p>
        </p:txBody>
      </p:sp>
      <p:sp>
        <p:nvSpPr>
          <p:cNvPr id="10258" name="矩形 31"/>
          <p:cNvSpPr>
            <a:spLocks noChangeArrowheads="1"/>
          </p:cNvSpPr>
          <p:nvPr/>
        </p:nvSpPr>
        <p:spPr bwMode="auto">
          <a:xfrm>
            <a:off x="6732588" y="4140200"/>
            <a:ext cx="1917700" cy="1754188"/>
          </a:xfrm>
          <a:prstGeom prst="rect">
            <a:avLst/>
          </a:prstGeom>
          <a:noFill/>
          <a:ln>
            <a:noFill/>
          </a:ln>
          <a:extLst/>
        </p:spPr>
        <p:txBody>
          <a:bodyPr>
            <a:spAutoFit/>
          </a:bodyPr>
          <a:lstStyle>
            <a:lvl1pPr marL="285750" indent="-285750">
              <a:spcBef>
                <a:spcPct val="20000"/>
              </a:spcBef>
              <a:buBlip>
                <a:blip r:embed="rId3"/>
              </a:buBlip>
              <a:defRPr sz="3200">
                <a:solidFill>
                  <a:schemeClr val="tx1"/>
                </a:solidFill>
                <a:latin typeface="宋体" panose="02010600030101010101" pitchFamily="2" charset="-122"/>
                <a:ea typeface="宋体" panose="02010600030101010101" pitchFamily="2" charset="-122"/>
              </a:defRPr>
            </a:lvl1pPr>
            <a:lvl2pPr marL="742950" indent="-285750">
              <a:spcBef>
                <a:spcPct val="20000"/>
              </a:spcBef>
              <a:buSzPct val="75000"/>
              <a:buBlip>
                <a:blip r:embed="rId4"/>
              </a:buBlip>
              <a:defRPr sz="2800">
                <a:solidFill>
                  <a:schemeClr val="tx1"/>
                </a:solidFill>
                <a:latin typeface="宋体" panose="02010600030101010101" pitchFamily="2" charset="-122"/>
                <a:ea typeface="宋体" panose="02010600030101010101" pitchFamily="2" charset="-122"/>
              </a:defRPr>
            </a:lvl2pPr>
            <a:lvl3pPr marL="1143000" indent="-228600">
              <a:spcBef>
                <a:spcPct val="20000"/>
              </a:spcBef>
              <a:buChar char="•"/>
              <a:defRPr sz="2400">
                <a:solidFill>
                  <a:schemeClr val="tx1"/>
                </a:solidFill>
                <a:latin typeface="宋体" panose="02010600030101010101" pitchFamily="2" charset="-122"/>
                <a:ea typeface="宋体" panose="02010600030101010101" pitchFamily="2" charset="-122"/>
              </a:defRPr>
            </a:lvl3pPr>
            <a:lvl4pPr marL="1600200" indent="-228600">
              <a:spcBef>
                <a:spcPct val="20000"/>
              </a:spcBef>
              <a:buChar char="–"/>
              <a:defRPr sz="2000">
                <a:solidFill>
                  <a:schemeClr val="tx1"/>
                </a:solidFill>
                <a:latin typeface="宋体" panose="02010600030101010101" pitchFamily="2" charset="-122"/>
                <a:ea typeface="宋体" panose="02010600030101010101" pitchFamily="2" charset="-122"/>
              </a:defRPr>
            </a:lvl4pPr>
            <a:lvl5pPr marL="2057400" indent="-228600">
              <a:spcBef>
                <a:spcPct val="20000"/>
              </a:spcBef>
              <a:buClr>
                <a:schemeClr val="tx2"/>
              </a:buClr>
              <a:buChar char="–"/>
              <a:defRPr sz="20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anose="02010600030101010101" pitchFamily="2" charset="-122"/>
                <a:ea typeface="宋体" panose="02010600030101010101" pitchFamily="2" charset="-122"/>
              </a:defRPr>
            </a:lvl9pPr>
          </a:lstStyle>
          <a:p>
            <a:pPr>
              <a:lnSpc>
                <a:spcPct val="120000"/>
              </a:lnSpc>
              <a:spcBef>
                <a:spcPct val="0"/>
              </a:spcBef>
              <a:buFont typeface="Wingdings" panose="05000000000000000000" pitchFamily="2" charset="2"/>
              <a:buChar char="Ø"/>
              <a:defRPr/>
            </a:pPr>
            <a:r>
              <a:rPr lang="zh-CN" altLang="en-US" sz="1800" dirty="0" smtClean="0">
                <a:latin typeface="微软雅黑" panose="020B0503020204020204" pitchFamily="34" charset="-122"/>
                <a:ea typeface="微软雅黑" panose="020B0503020204020204" pitchFamily="34" charset="-122"/>
              </a:rPr>
              <a:t>梳理重点问题</a:t>
            </a:r>
            <a:r>
              <a:rPr lang="en-US" altLang="zh-CN" sz="1800" b="1" dirty="0" smtClean="0">
                <a:latin typeface="微软雅黑" panose="020B0503020204020204" pitchFamily="34" charset="-122"/>
                <a:ea typeface="微软雅黑" panose="020B0503020204020204" pitchFamily="34" charset="-122"/>
              </a:rPr>
              <a:t>41</a:t>
            </a:r>
            <a:r>
              <a:rPr lang="zh-CN" altLang="en-US" sz="1800" b="1" dirty="0" smtClean="0">
                <a:latin typeface="微软雅黑" panose="020B0503020204020204" pitchFamily="34" charset="-122"/>
                <a:ea typeface="微软雅黑" panose="020B0503020204020204" pitchFamily="34" charset="-122"/>
              </a:rPr>
              <a:t>个</a:t>
            </a:r>
            <a:endParaRPr lang="en-US" altLang="zh-CN" sz="1800" b="1" dirty="0" smtClean="0">
              <a:latin typeface="微软雅黑" panose="020B0503020204020204" pitchFamily="34" charset="-122"/>
              <a:ea typeface="微软雅黑" panose="020B0503020204020204" pitchFamily="34" charset="-122"/>
            </a:endParaRPr>
          </a:p>
          <a:p>
            <a:pPr>
              <a:lnSpc>
                <a:spcPct val="120000"/>
              </a:lnSpc>
              <a:spcBef>
                <a:spcPct val="0"/>
              </a:spcBef>
              <a:buFont typeface="Wingdings" panose="05000000000000000000" pitchFamily="2" charset="2"/>
              <a:buChar char="Ø"/>
              <a:defRPr/>
            </a:pPr>
            <a:r>
              <a:rPr lang="zh-CN" altLang="en-US" sz="1800" dirty="0" smtClean="0">
                <a:solidFill>
                  <a:srgbClr val="000000"/>
                </a:solidFill>
                <a:latin typeface="微软雅黑" panose="020B0503020204020204" pitchFamily="34" charset="-122"/>
                <a:ea typeface="微软雅黑" panose="020B0503020204020204" pitchFamily="34" charset="-122"/>
              </a:rPr>
              <a:t>识别计划节点</a:t>
            </a:r>
            <a:r>
              <a:rPr lang="en-US" altLang="zh-CN" sz="1800" b="1" dirty="0" smtClean="0">
                <a:solidFill>
                  <a:srgbClr val="000000"/>
                </a:solidFill>
                <a:latin typeface="微软雅黑" panose="020B0503020204020204" pitchFamily="34" charset="-122"/>
                <a:ea typeface="微软雅黑" panose="020B0503020204020204" pitchFamily="34" charset="-122"/>
              </a:rPr>
              <a:t>366</a:t>
            </a:r>
            <a:r>
              <a:rPr lang="zh-CN" altLang="en-US" sz="1800" b="1" dirty="0" smtClean="0">
                <a:solidFill>
                  <a:srgbClr val="000000"/>
                </a:solidFill>
                <a:latin typeface="微软雅黑" panose="020B0503020204020204" pitchFamily="34" charset="-122"/>
                <a:ea typeface="微软雅黑" panose="020B0503020204020204" pitchFamily="34" charset="-122"/>
              </a:rPr>
              <a:t>个</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marL="0" indent="0">
              <a:lnSpc>
                <a:spcPct val="120000"/>
              </a:lnSpc>
              <a:spcBef>
                <a:spcPct val="0"/>
              </a:spcBef>
              <a:buFontTx/>
              <a:buNone/>
              <a:defRPr/>
            </a:pPr>
            <a:endParaRPr lang="en-US" altLang="zh-CN" sz="1800" dirty="0" smtClean="0">
              <a:latin typeface="微软雅黑" panose="020B0503020204020204" pitchFamily="34" charset="-122"/>
              <a:ea typeface="微软雅黑" panose="020B0503020204020204" pitchFamily="34" charset="-122"/>
            </a:endParaRPr>
          </a:p>
        </p:txBody>
      </p:sp>
      <p:sp>
        <p:nvSpPr>
          <p:cNvPr id="20" name="矩形 31"/>
          <p:cNvSpPr>
            <a:spLocks noChangeArrowheads="1"/>
          </p:cNvSpPr>
          <p:nvPr/>
        </p:nvSpPr>
        <p:spPr bwMode="auto">
          <a:xfrm>
            <a:off x="4705350" y="4140200"/>
            <a:ext cx="20589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nSpc>
                <a:spcPct val="120000"/>
              </a:lnSpc>
              <a:spcBef>
                <a:spcPct val="0"/>
              </a:spcBef>
              <a:buFont typeface="Wingdings" pitchFamily="2" charset="2"/>
              <a:buChar char="Ø"/>
            </a:pPr>
            <a:r>
              <a:rPr lang="zh-CN" altLang="en-US" sz="1800">
                <a:latin typeface="微软雅黑" pitchFamily="34" charset="-122"/>
                <a:ea typeface="微软雅黑" pitchFamily="34" charset="-122"/>
              </a:rPr>
              <a:t>汇报管控计划思路、方法，听取</a:t>
            </a:r>
            <a:r>
              <a:rPr lang="zh-CN" altLang="en-US" sz="1800" b="1">
                <a:latin typeface="微软雅黑" pitchFamily="34" charset="-122"/>
                <a:ea typeface="微软雅黑" pitchFamily="34" charset="-122"/>
              </a:rPr>
              <a:t>专家评审</a:t>
            </a:r>
            <a:r>
              <a:rPr lang="zh-CN" altLang="en-US" sz="1800">
                <a:latin typeface="微软雅黑" pitchFamily="34" charset="-122"/>
                <a:ea typeface="微软雅黑" pitchFamily="34" charset="-122"/>
              </a:rPr>
              <a:t>修改意见及建议</a:t>
            </a:r>
            <a:endParaRPr lang="en-US" altLang="zh-CN" sz="1800">
              <a:latin typeface="微软雅黑" pitchFamily="34" charset="-122"/>
              <a:ea typeface="微软雅黑" pitchFamily="34" charset="-122"/>
            </a:endParaRPr>
          </a:p>
        </p:txBody>
      </p:sp>
      <p:sp>
        <p:nvSpPr>
          <p:cNvPr id="2" name="矩形 1"/>
          <p:cNvSpPr>
            <a:spLocks noChangeArrowheads="1"/>
          </p:cNvSpPr>
          <p:nvPr/>
        </p:nvSpPr>
        <p:spPr bwMode="auto">
          <a:xfrm>
            <a:off x="6750050" y="1196975"/>
            <a:ext cx="25066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nSpc>
                <a:spcPct val="120000"/>
              </a:lnSpc>
              <a:spcBef>
                <a:spcPct val="0"/>
              </a:spcBef>
              <a:buFont typeface="Wingdings" pitchFamily="2" charset="2"/>
              <a:buChar char="Ø"/>
            </a:pPr>
            <a:r>
              <a:rPr lang="en-US" altLang="zh-CN" sz="1800">
                <a:solidFill>
                  <a:srgbClr val="000000"/>
                </a:solidFill>
                <a:latin typeface="微软雅黑" pitchFamily="34" charset="-122"/>
                <a:ea typeface="微软雅黑" pitchFamily="34" charset="-122"/>
              </a:rPr>
              <a:t>WBS</a:t>
            </a:r>
            <a:r>
              <a:rPr lang="zh-CN" altLang="en-US" sz="1800">
                <a:solidFill>
                  <a:srgbClr val="000000"/>
                </a:solidFill>
                <a:latin typeface="微软雅黑" pitchFamily="34" charset="-122"/>
                <a:ea typeface="微软雅黑" pitchFamily="34" charset="-122"/>
              </a:rPr>
              <a:t>图</a:t>
            </a:r>
            <a:endParaRPr lang="en-US" altLang="zh-CN" sz="1800">
              <a:solidFill>
                <a:srgbClr val="000000"/>
              </a:solidFill>
              <a:latin typeface="微软雅黑" pitchFamily="34" charset="-122"/>
              <a:ea typeface="微软雅黑" pitchFamily="34" charset="-122"/>
            </a:endParaRPr>
          </a:p>
          <a:p>
            <a:pPr>
              <a:lnSpc>
                <a:spcPct val="120000"/>
              </a:lnSpc>
              <a:spcBef>
                <a:spcPct val="0"/>
              </a:spcBef>
              <a:buFont typeface="Wingdings" pitchFamily="2" charset="2"/>
              <a:buChar char="Ø"/>
            </a:pPr>
            <a:r>
              <a:rPr lang="zh-CN" altLang="en-US" sz="1800">
                <a:solidFill>
                  <a:srgbClr val="000000"/>
                </a:solidFill>
                <a:latin typeface="微软雅黑" pitchFamily="34" charset="-122"/>
                <a:ea typeface="微软雅黑" pitchFamily="34" charset="-122"/>
              </a:rPr>
              <a:t>框架体系图</a:t>
            </a:r>
            <a:endParaRPr lang="en-US" altLang="zh-CN" sz="1800">
              <a:solidFill>
                <a:srgbClr val="000000"/>
              </a:solidFill>
              <a:latin typeface="微软雅黑" pitchFamily="34" charset="-122"/>
              <a:ea typeface="微软雅黑" pitchFamily="34" charset="-122"/>
            </a:endParaRPr>
          </a:p>
          <a:p>
            <a:pPr>
              <a:lnSpc>
                <a:spcPct val="120000"/>
              </a:lnSpc>
              <a:spcBef>
                <a:spcPct val="0"/>
              </a:spcBef>
              <a:buFont typeface="Wingdings" pitchFamily="2" charset="2"/>
              <a:buChar char="Ø"/>
            </a:pPr>
            <a:r>
              <a:rPr lang="zh-CN" altLang="en-US" sz="1800">
                <a:solidFill>
                  <a:srgbClr val="000000"/>
                </a:solidFill>
                <a:latin typeface="微软雅黑" pitchFamily="34" charset="-122"/>
                <a:ea typeface="微软雅黑" pitchFamily="34" charset="-122"/>
              </a:rPr>
              <a:t>思维导图</a:t>
            </a:r>
            <a:endParaRPr lang="en-US" altLang="zh-CN" sz="1800">
              <a:solidFill>
                <a:srgbClr val="000000"/>
              </a:solidFill>
              <a:latin typeface="微软雅黑" pitchFamily="34" charset="-122"/>
              <a:ea typeface="微软雅黑" pitchFamily="34" charset="-122"/>
            </a:endParaRPr>
          </a:p>
          <a:p>
            <a:pPr>
              <a:lnSpc>
                <a:spcPct val="120000"/>
              </a:lnSpc>
              <a:spcBef>
                <a:spcPct val="0"/>
              </a:spcBef>
              <a:buFont typeface="Wingdings" pitchFamily="2" charset="2"/>
              <a:buChar char="Ø"/>
            </a:pPr>
            <a:r>
              <a:rPr lang="zh-CN" altLang="en-US" sz="1800">
                <a:solidFill>
                  <a:srgbClr val="000000"/>
                </a:solidFill>
                <a:latin typeface="微软雅黑" pitchFamily="34" charset="-122"/>
                <a:ea typeface="微软雅黑" pitchFamily="34" charset="-122"/>
              </a:rPr>
              <a:t>主关键线路图</a:t>
            </a:r>
            <a:endParaRPr lang="en-US" altLang="zh-CN" sz="1800">
              <a:solidFill>
                <a:srgbClr val="000000"/>
              </a:solidFill>
              <a:latin typeface="微软雅黑" pitchFamily="34" charset="-122"/>
              <a:ea typeface="微软雅黑" pitchFamily="34" charset="-122"/>
            </a:endParaRPr>
          </a:p>
          <a:p>
            <a:pPr>
              <a:lnSpc>
                <a:spcPct val="120000"/>
              </a:lnSpc>
              <a:spcBef>
                <a:spcPct val="0"/>
              </a:spcBef>
              <a:buFont typeface="Wingdings" pitchFamily="2" charset="2"/>
              <a:buChar char="Ø"/>
            </a:pPr>
            <a:r>
              <a:rPr lang="zh-CN" altLang="en-US" sz="1800">
                <a:solidFill>
                  <a:srgbClr val="000000"/>
                </a:solidFill>
                <a:latin typeface="微软雅黑" pitchFamily="34" charset="-122"/>
                <a:ea typeface="微软雅黑" pitchFamily="34" charset="-122"/>
              </a:rPr>
              <a:t>计划路线图</a:t>
            </a:r>
            <a:endParaRPr lang="en-US" altLang="zh-CN" sz="180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fade">
                                      <p:cBhvr>
                                        <p:cTn id="11" dur="1000"/>
                                        <p:tgtEl>
                                          <p:spTgt spid="10249"/>
                                        </p:tgtEl>
                                      </p:cBhvr>
                                    </p:animEffect>
                                    <p:anim calcmode="lin" valueType="num">
                                      <p:cBhvr>
                                        <p:cTn id="12" dur="1000" fill="hold"/>
                                        <p:tgtEl>
                                          <p:spTgt spid="10249"/>
                                        </p:tgtEl>
                                        <p:attrNameLst>
                                          <p:attrName>ppt_x</p:attrName>
                                        </p:attrNameLst>
                                      </p:cBhvr>
                                      <p:tavLst>
                                        <p:tav tm="0">
                                          <p:val>
                                            <p:strVal val="#ppt_x"/>
                                          </p:val>
                                        </p:tav>
                                        <p:tav tm="100000">
                                          <p:val>
                                            <p:strVal val="#ppt_x"/>
                                          </p:val>
                                        </p:tav>
                                      </p:tavLst>
                                    </p:anim>
                                    <p:anim calcmode="lin" valueType="num">
                                      <p:cBhvr>
                                        <p:cTn id="13" dur="1000" fill="hold"/>
                                        <p:tgtEl>
                                          <p:spTgt spid="1024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0255"/>
                                        </p:tgtEl>
                                        <p:attrNameLst>
                                          <p:attrName>style.visibility</p:attrName>
                                        </p:attrNameLst>
                                      </p:cBhvr>
                                      <p:to>
                                        <p:strVal val="visible"/>
                                      </p:to>
                                    </p:set>
                                    <p:animEffect transition="in" filter="fade">
                                      <p:cBhvr>
                                        <p:cTn id="17" dur="1000"/>
                                        <p:tgtEl>
                                          <p:spTgt spid="10255"/>
                                        </p:tgtEl>
                                      </p:cBhvr>
                                    </p:animEffect>
                                    <p:anim calcmode="lin" valueType="num">
                                      <p:cBhvr>
                                        <p:cTn id="18" dur="1000" fill="hold"/>
                                        <p:tgtEl>
                                          <p:spTgt spid="10255"/>
                                        </p:tgtEl>
                                        <p:attrNameLst>
                                          <p:attrName>ppt_x</p:attrName>
                                        </p:attrNameLst>
                                      </p:cBhvr>
                                      <p:tavLst>
                                        <p:tav tm="0">
                                          <p:val>
                                            <p:strVal val="#ppt_x"/>
                                          </p:val>
                                        </p:tav>
                                        <p:tav tm="100000">
                                          <p:val>
                                            <p:strVal val="#ppt_x"/>
                                          </p:val>
                                        </p:tav>
                                      </p:tavLst>
                                    </p:anim>
                                    <p:anim calcmode="lin" valueType="num">
                                      <p:cBhvr>
                                        <p:cTn id="19" dur="1000" fill="hold"/>
                                        <p:tgtEl>
                                          <p:spTgt spid="1025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250"/>
                                        </p:tgtEl>
                                        <p:attrNameLst>
                                          <p:attrName>style.visibility</p:attrName>
                                        </p:attrNameLst>
                                      </p:cBhvr>
                                      <p:to>
                                        <p:strVal val="visible"/>
                                      </p:to>
                                    </p:set>
                                    <p:animEffect transition="in" filter="fade">
                                      <p:cBhvr>
                                        <p:cTn id="24" dur="1000"/>
                                        <p:tgtEl>
                                          <p:spTgt spid="10250"/>
                                        </p:tgtEl>
                                      </p:cBhvr>
                                    </p:animEffect>
                                    <p:anim calcmode="lin" valueType="num">
                                      <p:cBhvr>
                                        <p:cTn id="25" dur="1000" fill="hold"/>
                                        <p:tgtEl>
                                          <p:spTgt spid="10250"/>
                                        </p:tgtEl>
                                        <p:attrNameLst>
                                          <p:attrName>ppt_x</p:attrName>
                                        </p:attrNameLst>
                                      </p:cBhvr>
                                      <p:tavLst>
                                        <p:tav tm="0">
                                          <p:val>
                                            <p:strVal val="#ppt_x"/>
                                          </p:val>
                                        </p:tav>
                                        <p:tav tm="100000">
                                          <p:val>
                                            <p:strVal val="#ppt_x"/>
                                          </p:val>
                                        </p:tav>
                                      </p:tavLst>
                                    </p:anim>
                                    <p:anim calcmode="lin" valueType="num">
                                      <p:cBhvr>
                                        <p:cTn id="26" dur="1000" fill="hold"/>
                                        <p:tgtEl>
                                          <p:spTgt spid="10250"/>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0256"/>
                                        </p:tgtEl>
                                        <p:attrNameLst>
                                          <p:attrName>style.visibility</p:attrName>
                                        </p:attrNameLst>
                                      </p:cBhvr>
                                      <p:to>
                                        <p:strVal val="visible"/>
                                      </p:to>
                                    </p:set>
                                    <p:animEffect transition="in" filter="fade">
                                      <p:cBhvr>
                                        <p:cTn id="30" dur="1000"/>
                                        <p:tgtEl>
                                          <p:spTgt spid="10256"/>
                                        </p:tgtEl>
                                      </p:cBhvr>
                                    </p:animEffect>
                                    <p:anim calcmode="lin" valueType="num">
                                      <p:cBhvr>
                                        <p:cTn id="31" dur="1000" fill="hold"/>
                                        <p:tgtEl>
                                          <p:spTgt spid="10256"/>
                                        </p:tgtEl>
                                        <p:attrNameLst>
                                          <p:attrName>ppt_x</p:attrName>
                                        </p:attrNameLst>
                                      </p:cBhvr>
                                      <p:tavLst>
                                        <p:tav tm="0">
                                          <p:val>
                                            <p:strVal val="#ppt_x"/>
                                          </p:val>
                                        </p:tav>
                                        <p:tav tm="100000">
                                          <p:val>
                                            <p:strVal val="#ppt_x"/>
                                          </p:val>
                                        </p:tav>
                                      </p:tavLst>
                                    </p:anim>
                                    <p:anim calcmode="lin" valueType="num">
                                      <p:cBhvr>
                                        <p:cTn id="32" dur="1000" fill="hold"/>
                                        <p:tgtEl>
                                          <p:spTgt spid="10256"/>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251"/>
                                        </p:tgtEl>
                                        <p:attrNameLst>
                                          <p:attrName>style.visibility</p:attrName>
                                        </p:attrNameLst>
                                      </p:cBhvr>
                                      <p:to>
                                        <p:strVal val="visible"/>
                                      </p:to>
                                    </p:set>
                                    <p:animEffect transition="in" filter="fade">
                                      <p:cBhvr>
                                        <p:cTn id="37" dur="1000"/>
                                        <p:tgtEl>
                                          <p:spTgt spid="10251"/>
                                        </p:tgtEl>
                                      </p:cBhvr>
                                    </p:animEffect>
                                    <p:anim calcmode="lin" valueType="num">
                                      <p:cBhvr>
                                        <p:cTn id="38" dur="1000" fill="hold"/>
                                        <p:tgtEl>
                                          <p:spTgt spid="10251"/>
                                        </p:tgtEl>
                                        <p:attrNameLst>
                                          <p:attrName>ppt_x</p:attrName>
                                        </p:attrNameLst>
                                      </p:cBhvr>
                                      <p:tavLst>
                                        <p:tav tm="0">
                                          <p:val>
                                            <p:strVal val="#ppt_x"/>
                                          </p:val>
                                        </p:tav>
                                        <p:tav tm="100000">
                                          <p:val>
                                            <p:strVal val="#ppt_x"/>
                                          </p:val>
                                        </p:tav>
                                      </p:tavLst>
                                    </p:anim>
                                    <p:anim calcmode="lin" valueType="num">
                                      <p:cBhvr>
                                        <p:cTn id="39" dur="1000" fill="hold"/>
                                        <p:tgtEl>
                                          <p:spTgt spid="1025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10257"/>
                                        </p:tgtEl>
                                        <p:attrNameLst>
                                          <p:attrName>style.visibility</p:attrName>
                                        </p:attrNameLst>
                                      </p:cBhvr>
                                      <p:to>
                                        <p:strVal val="visible"/>
                                      </p:to>
                                    </p:set>
                                    <p:animEffect transition="in" filter="fade">
                                      <p:cBhvr>
                                        <p:cTn id="43" dur="1000"/>
                                        <p:tgtEl>
                                          <p:spTgt spid="10257"/>
                                        </p:tgtEl>
                                      </p:cBhvr>
                                    </p:animEffect>
                                    <p:anim calcmode="lin" valueType="num">
                                      <p:cBhvr>
                                        <p:cTn id="44" dur="1000" fill="hold"/>
                                        <p:tgtEl>
                                          <p:spTgt spid="10257"/>
                                        </p:tgtEl>
                                        <p:attrNameLst>
                                          <p:attrName>ppt_x</p:attrName>
                                        </p:attrNameLst>
                                      </p:cBhvr>
                                      <p:tavLst>
                                        <p:tav tm="0">
                                          <p:val>
                                            <p:strVal val="#ppt_x"/>
                                          </p:val>
                                        </p:tav>
                                        <p:tav tm="100000">
                                          <p:val>
                                            <p:strVal val="#ppt_x"/>
                                          </p:val>
                                        </p:tav>
                                      </p:tavLst>
                                    </p:anim>
                                    <p:anim calcmode="lin" valueType="num">
                                      <p:cBhvr>
                                        <p:cTn id="45" dur="1000" fill="hold"/>
                                        <p:tgtEl>
                                          <p:spTgt spid="10257"/>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252"/>
                                        </p:tgtEl>
                                        <p:attrNameLst>
                                          <p:attrName>style.visibility</p:attrName>
                                        </p:attrNameLst>
                                      </p:cBhvr>
                                      <p:to>
                                        <p:strVal val="visible"/>
                                      </p:to>
                                    </p:set>
                                    <p:animEffect transition="in" filter="fade">
                                      <p:cBhvr>
                                        <p:cTn id="50" dur="1000"/>
                                        <p:tgtEl>
                                          <p:spTgt spid="10252"/>
                                        </p:tgtEl>
                                      </p:cBhvr>
                                    </p:animEffect>
                                    <p:anim calcmode="lin" valueType="num">
                                      <p:cBhvr>
                                        <p:cTn id="51" dur="1000" fill="hold"/>
                                        <p:tgtEl>
                                          <p:spTgt spid="10252"/>
                                        </p:tgtEl>
                                        <p:attrNameLst>
                                          <p:attrName>ppt_x</p:attrName>
                                        </p:attrNameLst>
                                      </p:cBhvr>
                                      <p:tavLst>
                                        <p:tav tm="0">
                                          <p:val>
                                            <p:strVal val="#ppt_x"/>
                                          </p:val>
                                        </p:tav>
                                        <p:tav tm="100000">
                                          <p:val>
                                            <p:strVal val="#ppt_x"/>
                                          </p:val>
                                        </p:tav>
                                      </p:tavLst>
                                    </p:anim>
                                    <p:anim calcmode="lin" valueType="num">
                                      <p:cBhvr>
                                        <p:cTn id="52" dur="1000" fill="hold"/>
                                        <p:tgtEl>
                                          <p:spTgt spid="10252"/>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253"/>
                                        </p:tgtEl>
                                        <p:attrNameLst>
                                          <p:attrName>style.visibility</p:attrName>
                                        </p:attrNameLst>
                                      </p:cBhvr>
                                      <p:to>
                                        <p:strVal val="visible"/>
                                      </p:to>
                                    </p:set>
                                    <p:animEffect transition="in" filter="fade">
                                      <p:cBhvr>
                                        <p:cTn id="63" dur="1000"/>
                                        <p:tgtEl>
                                          <p:spTgt spid="10253"/>
                                        </p:tgtEl>
                                      </p:cBhvr>
                                    </p:animEffect>
                                    <p:anim calcmode="lin" valueType="num">
                                      <p:cBhvr>
                                        <p:cTn id="64" dur="1000" fill="hold"/>
                                        <p:tgtEl>
                                          <p:spTgt spid="10253"/>
                                        </p:tgtEl>
                                        <p:attrNameLst>
                                          <p:attrName>ppt_x</p:attrName>
                                        </p:attrNameLst>
                                      </p:cBhvr>
                                      <p:tavLst>
                                        <p:tav tm="0">
                                          <p:val>
                                            <p:strVal val="#ppt_x"/>
                                          </p:val>
                                        </p:tav>
                                        <p:tav tm="100000">
                                          <p:val>
                                            <p:strVal val="#ppt_x"/>
                                          </p:val>
                                        </p:tav>
                                      </p:tavLst>
                                    </p:anim>
                                    <p:anim calcmode="lin" valueType="num">
                                      <p:cBhvr>
                                        <p:cTn id="65" dur="1000" fill="hold"/>
                                        <p:tgtEl>
                                          <p:spTgt spid="10253"/>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1000" fill="hold"/>
                                        <p:tgtEl>
                                          <p:spTgt spid="2"/>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10258"/>
                                        </p:tgtEl>
                                        <p:attrNameLst>
                                          <p:attrName>style.visibility</p:attrName>
                                        </p:attrNameLst>
                                      </p:cBhvr>
                                      <p:to>
                                        <p:strVal val="visible"/>
                                      </p:to>
                                    </p:set>
                                    <p:animEffect transition="in" filter="fade">
                                      <p:cBhvr>
                                        <p:cTn id="75" dur="1000"/>
                                        <p:tgtEl>
                                          <p:spTgt spid="10258"/>
                                        </p:tgtEl>
                                      </p:cBhvr>
                                    </p:animEffect>
                                    <p:anim calcmode="lin" valueType="num">
                                      <p:cBhvr>
                                        <p:cTn id="76" dur="1000" fill="hold"/>
                                        <p:tgtEl>
                                          <p:spTgt spid="10258"/>
                                        </p:tgtEl>
                                        <p:attrNameLst>
                                          <p:attrName>ppt_x</p:attrName>
                                        </p:attrNameLst>
                                      </p:cBhvr>
                                      <p:tavLst>
                                        <p:tav tm="0">
                                          <p:val>
                                            <p:strVal val="#ppt_x"/>
                                          </p:val>
                                        </p:tav>
                                        <p:tav tm="100000">
                                          <p:val>
                                            <p:strVal val="#ppt_x"/>
                                          </p:val>
                                        </p:tav>
                                      </p:tavLst>
                                    </p:anim>
                                    <p:anim calcmode="lin" valueType="num">
                                      <p:cBhvr>
                                        <p:cTn id="77" dur="1000" fill="hold"/>
                                        <p:tgtEl>
                                          <p:spTgt spid="10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P spid="10253" grpId="0"/>
      <p:bldP spid="10255" grpId="0"/>
      <p:bldP spid="10256" grpId="0"/>
      <p:bldP spid="10257" grpId="0"/>
      <p:bldP spid="10258" grpId="0"/>
      <p:bldP spid="2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92138" y="990600"/>
            <a:ext cx="4424362" cy="523875"/>
          </a:xfrm>
        </p:spPr>
        <p:txBody>
          <a:bodyPr anchor="t">
            <a:spAutoFit/>
          </a:bodyPr>
          <a:lstStyle/>
          <a:p>
            <a:pPr algn="just">
              <a:spcBef>
                <a:spcPct val="50000"/>
              </a:spcBef>
            </a:pPr>
            <a:r>
              <a:rPr lang="zh-CN" altLang="en-US" sz="2800" b="1" i="0" smtClean="0">
                <a:solidFill>
                  <a:schemeClr val="tx1"/>
                </a:solidFill>
                <a:latin typeface="微软雅黑" pitchFamily="34" charset="-122"/>
                <a:ea typeface="微软雅黑" pitchFamily="34" charset="-122"/>
              </a:rPr>
              <a:t>外部协调与内部协同</a:t>
            </a:r>
          </a:p>
        </p:txBody>
      </p:sp>
      <p:sp>
        <p:nvSpPr>
          <p:cNvPr id="4099" name="Rectangle 4"/>
          <p:cNvSpPr>
            <a:spLocks noChangeArrowheads="1"/>
          </p:cNvSpPr>
          <p:nvPr/>
        </p:nvSpPr>
        <p:spPr bwMode="auto">
          <a:xfrm>
            <a:off x="0" y="-169863"/>
            <a:ext cx="184150" cy="33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endParaRPr lang="zh-CN" altLang="en-US" sz="1600">
              <a:solidFill>
                <a:srgbClr val="000000"/>
              </a:solidFill>
              <a:latin typeface="微软雅黑" pitchFamily="34" charset="-122"/>
              <a:ea typeface="微软雅黑" pitchFamily="34" charset="-122"/>
            </a:endParaRPr>
          </a:p>
        </p:txBody>
      </p:sp>
      <p:sp>
        <p:nvSpPr>
          <p:cNvPr id="4100" name="Text Box 3"/>
          <p:cNvSpPr txBox="1">
            <a:spLocks noChangeArrowheads="1"/>
          </p:cNvSpPr>
          <p:nvPr/>
        </p:nvSpPr>
        <p:spPr bwMode="auto">
          <a:xfrm>
            <a:off x="1258888" y="188913"/>
            <a:ext cx="7993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b="1">
                <a:latin typeface="微软雅黑" pitchFamily="34" charset="-122"/>
                <a:ea typeface="微软雅黑" pitchFamily="34" charset="-122"/>
                <a:cs typeface="楷体_GB2312" pitchFamily="49" charset="-122"/>
              </a:rPr>
              <a:t>综合管控计划编制思路</a:t>
            </a:r>
            <a:endParaRPr lang="en-US" altLang="zh-CN" b="1">
              <a:latin typeface="微软雅黑" pitchFamily="34" charset="-122"/>
              <a:ea typeface="微软雅黑" pitchFamily="34" charset="-122"/>
              <a:cs typeface="楷体_GB2312" pitchFamily="49" charset="-122"/>
            </a:endParaRPr>
          </a:p>
        </p:txBody>
      </p:sp>
      <p:sp>
        <p:nvSpPr>
          <p:cNvPr id="9" name="文本框 8"/>
          <p:cNvSpPr txBox="1">
            <a:spLocks noChangeArrowheads="1"/>
          </p:cNvSpPr>
          <p:nvPr/>
        </p:nvSpPr>
        <p:spPr bwMode="auto">
          <a:xfrm>
            <a:off x="1779588" y="5564188"/>
            <a:ext cx="2646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黑体" pitchFamily="49" charset="-122"/>
              <a:buChar char="×"/>
            </a:pPr>
            <a:r>
              <a:rPr lang="zh-CN" altLang="en-US" sz="1800" b="1">
                <a:latin typeface="黑体" pitchFamily="49" charset="-122"/>
                <a:ea typeface="黑体" pitchFamily="49" charset="-122"/>
              </a:rPr>
              <a:t>各单位计划相互独立</a:t>
            </a:r>
          </a:p>
        </p:txBody>
      </p:sp>
      <p:sp>
        <p:nvSpPr>
          <p:cNvPr id="17" name="文本框 16"/>
          <p:cNvSpPr txBox="1">
            <a:spLocks noChangeArrowheads="1"/>
          </p:cNvSpPr>
          <p:nvPr/>
        </p:nvSpPr>
        <p:spPr bwMode="auto">
          <a:xfrm>
            <a:off x="5867400" y="5445125"/>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Wingdings" pitchFamily="2" charset="2"/>
              <a:buChar char="ü"/>
            </a:pPr>
            <a:r>
              <a:rPr lang="zh-CN" altLang="en-US" sz="1800" b="1">
                <a:latin typeface="黑体" pitchFamily="49" charset="-122"/>
                <a:ea typeface="黑体" pitchFamily="49" charset="-122"/>
              </a:rPr>
              <a:t>超越组织边界</a:t>
            </a:r>
          </a:p>
          <a:p>
            <a:pPr>
              <a:spcBef>
                <a:spcPct val="0"/>
              </a:spcBef>
              <a:buFont typeface="Wingdings" pitchFamily="2" charset="2"/>
              <a:buChar char="ü"/>
            </a:pPr>
            <a:r>
              <a:rPr lang="zh-CN" altLang="en-US" sz="1800" b="1">
                <a:latin typeface="黑体" pitchFamily="49" charset="-122"/>
                <a:ea typeface="黑体" pitchFamily="49" charset="-122"/>
              </a:rPr>
              <a:t>各单位计划有机衔接</a:t>
            </a:r>
          </a:p>
        </p:txBody>
      </p:sp>
      <p:sp>
        <p:nvSpPr>
          <p:cNvPr id="18" name="文本框 17"/>
          <p:cNvSpPr txBox="1">
            <a:spLocks noChangeArrowheads="1"/>
          </p:cNvSpPr>
          <p:nvPr/>
        </p:nvSpPr>
        <p:spPr bwMode="auto">
          <a:xfrm>
            <a:off x="1828800" y="6443663"/>
            <a:ext cx="264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黑体" pitchFamily="49" charset="-122"/>
              <a:buChar char="×"/>
            </a:pPr>
            <a:r>
              <a:rPr lang="zh-CN" altLang="en-US" sz="1800" b="1" dirty="0">
                <a:latin typeface="黑体" pitchFamily="49" charset="-122"/>
                <a:ea typeface="黑体" pitchFamily="49" charset="-122"/>
              </a:rPr>
              <a:t>建设与运营相互分离</a:t>
            </a:r>
          </a:p>
        </p:txBody>
      </p:sp>
      <p:sp>
        <p:nvSpPr>
          <p:cNvPr id="19" name="文本框 18"/>
          <p:cNvSpPr txBox="1">
            <a:spLocks noChangeArrowheads="1"/>
          </p:cNvSpPr>
          <p:nvPr/>
        </p:nvSpPr>
        <p:spPr bwMode="auto">
          <a:xfrm>
            <a:off x="5849938" y="6443663"/>
            <a:ext cx="233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Wingdings" pitchFamily="2" charset="2"/>
              <a:buChar char="ü"/>
            </a:pPr>
            <a:r>
              <a:rPr lang="zh-CN" altLang="en-US" sz="1800" b="1">
                <a:latin typeface="黑体" pitchFamily="49" charset="-122"/>
                <a:ea typeface="黑体" pitchFamily="49" charset="-122"/>
              </a:rPr>
              <a:t>建设与运营一体化</a:t>
            </a:r>
          </a:p>
        </p:txBody>
      </p:sp>
      <p:sp>
        <p:nvSpPr>
          <p:cNvPr id="10" name="矩形 9"/>
          <p:cNvSpPr>
            <a:spLocks noChangeArrowheads="1"/>
          </p:cNvSpPr>
          <p:nvPr/>
        </p:nvSpPr>
        <p:spPr bwMode="auto">
          <a:xfrm>
            <a:off x="41275" y="5549900"/>
            <a:ext cx="155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Wingdings" pitchFamily="2" charset="2"/>
              <a:buChar char="p"/>
            </a:pPr>
            <a:r>
              <a:rPr lang="zh-CN" altLang="en-US" sz="2000" b="1">
                <a:latin typeface="微软雅黑" pitchFamily="34" charset="-122"/>
                <a:ea typeface="微软雅黑" pitchFamily="34" charset="-122"/>
              </a:rPr>
              <a:t>外部协调</a:t>
            </a:r>
            <a:endParaRPr lang="zh-CN" altLang="en-US" sz="2000">
              <a:latin typeface="楷体_GB2312" pitchFamily="49" charset="-122"/>
              <a:ea typeface="楷体_GB2312" pitchFamily="49" charset="-122"/>
            </a:endParaRPr>
          </a:p>
        </p:txBody>
      </p:sp>
      <p:sp>
        <p:nvSpPr>
          <p:cNvPr id="21" name="矩形 20"/>
          <p:cNvSpPr>
            <a:spLocks noChangeArrowheads="1"/>
          </p:cNvSpPr>
          <p:nvPr/>
        </p:nvSpPr>
        <p:spPr bwMode="auto">
          <a:xfrm>
            <a:off x="9525" y="6413500"/>
            <a:ext cx="155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Blip>
                <a:blip r:embed="rId3"/>
              </a:buBlip>
              <a:defRPr sz="3200">
                <a:solidFill>
                  <a:schemeClr val="tx1"/>
                </a:solidFill>
                <a:latin typeface="宋体" pitchFamily="2" charset="-122"/>
                <a:ea typeface="宋体" pitchFamily="2" charset="-122"/>
              </a:defRPr>
            </a:lvl1pPr>
            <a:lvl2pPr marL="742950" indent="-285750">
              <a:spcBef>
                <a:spcPct val="20000"/>
              </a:spcBef>
              <a:buSzPct val="75000"/>
              <a:buBlip>
                <a:blip r:embed="rId4"/>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Wingdings" pitchFamily="2" charset="2"/>
              <a:buChar char="p"/>
            </a:pPr>
            <a:r>
              <a:rPr lang="zh-CN" altLang="en-US" sz="2000" b="1">
                <a:latin typeface="黑体" pitchFamily="49" charset="-122"/>
                <a:ea typeface="黑体" pitchFamily="49" charset="-122"/>
              </a:rPr>
              <a:t>内部协同</a:t>
            </a:r>
          </a:p>
        </p:txBody>
      </p:sp>
      <p:pic>
        <p:nvPicPr>
          <p:cNvPr id="4107"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4478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4478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2859088"/>
            <a:ext cx="14541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19" grpId="0"/>
      <p:bldP spid="1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rcRect l="15544" t="8597" r="27777"/>
          <a:stretch>
            <a:fillRect/>
          </a:stretch>
        </p:blipFill>
        <p:spPr bwMode="auto">
          <a:xfrm>
            <a:off x="1331913" y="2139950"/>
            <a:ext cx="467995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3898900"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endParaRPr lang="zh-CN" altLang="en-US" sz="1600">
              <a:solidFill>
                <a:srgbClr val="000000"/>
              </a:solidFill>
              <a:latin typeface="楷体_GB2312" pitchFamily="49" charset="-122"/>
              <a:ea typeface="楷体_GB2312" pitchFamily="49" charset="-122"/>
            </a:endParaRPr>
          </a:p>
        </p:txBody>
      </p:sp>
      <p:sp>
        <p:nvSpPr>
          <p:cNvPr id="8" name="文本框 7"/>
          <p:cNvSpPr txBox="1">
            <a:spLocks noChangeArrowheads="1"/>
          </p:cNvSpPr>
          <p:nvPr/>
        </p:nvSpPr>
        <p:spPr bwMode="auto">
          <a:xfrm>
            <a:off x="203200" y="2295525"/>
            <a:ext cx="133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第一层级</a:t>
            </a:r>
          </a:p>
        </p:txBody>
      </p:sp>
      <p:sp>
        <p:nvSpPr>
          <p:cNvPr id="9" name="文本框 8"/>
          <p:cNvSpPr txBox="1">
            <a:spLocks noChangeArrowheads="1"/>
          </p:cNvSpPr>
          <p:nvPr/>
        </p:nvSpPr>
        <p:spPr bwMode="auto">
          <a:xfrm>
            <a:off x="203200" y="3343275"/>
            <a:ext cx="1258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第二层级</a:t>
            </a:r>
          </a:p>
        </p:txBody>
      </p:sp>
      <p:sp>
        <p:nvSpPr>
          <p:cNvPr id="11" name="文本框 10"/>
          <p:cNvSpPr txBox="1">
            <a:spLocks noChangeArrowheads="1"/>
          </p:cNvSpPr>
          <p:nvPr/>
        </p:nvSpPr>
        <p:spPr bwMode="auto">
          <a:xfrm>
            <a:off x="179388" y="4329113"/>
            <a:ext cx="124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第三层级</a:t>
            </a:r>
          </a:p>
        </p:txBody>
      </p:sp>
      <p:sp>
        <p:nvSpPr>
          <p:cNvPr id="12" name="文本框 11"/>
          <p:cNvSpPr txBox="1">
            <a:spLocks noChangeArrowheads="1"/>
          </p:cNvSpPr>
          <p:nvPr/>
        </p:nvSpPr>
        <p:spPr bwMode="auto">
          <a:xfrm>
            <a:off x="179388" y="5275263"/>
            <a:ext cx="1404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第四层级</a:t>
            </a:r>
          </a:p>
        </p:txBody>
      </p:sp>
      <p:sp>
        <p:nvSpPr>
          <p:cNvPr id="13" name="文本框 12"/>
          <p:cNvSpPr txBox="1">
            <a:spLocks noChangeArrowheads="1"/>
          </p:cNvSpPr>
          <p:nvPr/>
        </p:nvSpPr>
        <p:spPr bwMode="auto">
          <a:xfrm>
            <a:off x="6592888" y="2209800"/>
            <a:ext cx="2443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领导小组层级的总进度管控计划</a:t>
            </a:r>
          </a:p>
        </p:txBody>
      </p:sp>
      <p:sp>
        <p:nvSpPr>
          <p:cNvPr id="14" name="文本框 13"/>
          <p:cNvSpPr txBox="1">
            <a:spLocks noChangeArrowheads="1"/>
          </p:cNvSpPr>
          <p:nvPr/>
        </p:nvSpPr>
        <p:spPr bwMode="auto">
          <a:xfrm>
            <a:off x="6611938" y="3197225"/>
            <a:ext cx="228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建设主体和运营主体的工作计划</a:t>
            </a:r>
          </a:p>
        </p:txBody>
      </p:sp>
      <p:sp>
        <p:nvSpPr>
          <p:cNvPr id="15" name="文本框 14"/>
          <p:cNvSpPr txBox="1">
            <a:spLocks noChangeArrowheads="1"/>
          </p:cNvSpPr>
          <p:nvPr/>
        </p:nvSpPr>
        <p:spPr bwMode="auto">
          <a:xfrm>
            <a:off x="6611938" y="4287838"/>
            <a:ext cx="292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基层部门工作计划</a:t>
            </a:r>
          </a:p>
        </p:txBody>
      </p:sp>
      <p:sp>
        <p:nvSpPr>
          <p:cNvPr id="16" name="文本框 15"/>
          <p:cNvSpPr txBox="1">
            <a:spLocks noChangeArrowheads="1"/>
          </p:cNvSpPr>
          <p:nvPr/>
        </p:nvSpPr>
        <p:spPr bwMode="auto">
          <a:xfrm>
            <a:off x="6611938" y="5237163"/>
            <a:ext cx="2424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1800" b="1">
                <a:solidFill>
                  <a:srgbClr val="000000"/>
                </a:solidFill>
                <a:latin typeface="微软雅黑" pitchFamily="34" charset="-122"/>
                <a:ea typeface="微软雅黑" pitchFamily="34" charset="-122"/>
              </a:rPr>
              <a:t>项目施工组织计划、专项工作计划</a:t>
            </a:r>
          </a:p>
        </p:txBody>
      </p:sp>
      <p:sp>
        <p:nvSpPr>
          <p:cNvPr id="17" name="右箭头 25">
            <a:extLst>
              <a:ext uri="{FF2B5EF4-FFF2-40B4-BE49-F238E27FC236}"/>
            </a:extLst>
          </p:cNvPr>
          <p:cNvSpPr/>
          <p:nvPr/>
        </p:nvSpPr>
        <p:spPr>
          <a:xfrm>
            <a:off x="6172200" y="2401888"/>
            <a:ext cx="347663"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solidFill>
                <a:srgbClr val="FFFFFF"/>
              </a:solidFill>
            </a:endParaRPr>
          </a:p>
        </p:txBody>
      </p:sp>
      <p:sp>
        <p:nvSpPr>
          <p:cNvPr id="18" name="右箭头 25">
            <a:extLst>
              <a:ext uri="{FF2B5EF4-FFF2-40B4-BE49-F238E27FC236}"/>
            </a:extLst>
          </p:cNvPr>
          <p:cNvSpPr/>
          <p:nvPr/>
        </p:nvSpPr>
        <p:spPr>
          <a:xfrm>
            <a:off x="6172200" y="3395663"/>
            <a:ext cx="347663"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solidFill>
                <a:srgbClr val="FFFFFF"/>
              </a:solidFill>
            </a:endParaRPr>
          </a:p>
        </p:txBody>
      </p:sp>
      <p:sp>
        <p:nvSpPr>
          <p:cNvPr id="19" name="右箭头 25">
            <a:extLst>
              <a:ext uri="{FF2B5EF4-FFF2-40B4-BE49-F238E27FC236}"/>
            </a:extLst>
          </p:cNvPr>
          <p:cNvSpPr/>
          <p:nvPr/>
        </p:nvSpPr>
        <p:spPr>
          <a:xfrm>
            <a:off x="6172200" y="4341813"/>
            <a:ext cx="347663"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solidFill>
                <a:srgbClr val="FFFFFF"/>
              </a:solidFill>
            </a:endParaRPr>
          </a:p>
        </p:txBody>
      </p:sp>
      <p:sp>
        <p:nvSpPr>
          <p:cNvPr id="20" name="右箭头 25">
            <a:extLst>
              <a:ext uri="{FF2B5EF4-FFF2-40B4-BE49-F238E27FC236}"/>
            </a:extLst>
          </p:cNvPr>
          <p:cNvSpPr/>
          <p:nvPr/>
        </p:nvSpPr>
        <p:spPr>
          <a:xfrm>
            <a:off x="6172200" y="5424488"/>
            <a:ext cx="347663"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solidFill>
                <a:srgbClr val="FFFFFF"/>
              </a:solidFill>
            </a:endParaRPr>
          </a:p>
        </p:txBody>
      </p:sp>
      <p:sp>
        <p:nvSpPr>
          <p:cNvPr id="22" name="矩形 21">
            <a:extLst>
              <a:ext uri="{FF2B5EF4-FFF2-40B4-BE49-F238E27FC236}"/>
            </a:extLst>
          </p:cNvPr>
          <p:cNvSpPr/>
          <p:nvPr/>
        </p:nvSpPr>
        <p:spPr>
          <a:xfrm>
            <a:off x="250825" y="2147888"/>
            <a:ext cx="8785225" cy="82232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137" name="TextBox 1"/>
          <p:cNvSpPr txBox="1">
            <a:spLocks noChangeArrowheads="1"/>
          </p:cNvSpPr>
          <p:nvPr/>
        </p:nvSpPr>
        <p:spPr bwMode="auto">
          <a:xfrm>
            <a:off x="503238" y="973138"/>
            <a:ext cx="770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sz="2800" b="1">
                <a:solidFill>
                  <a:srgbClr val="000000"/>
                </a:solidFill>
                <a:latin typeface="微软雅黑" pitchFamily="34" charset="-122"/>
                <a:ea typeface="微软雅黑" pitchFamily="34" charset="-122"/>
                <a:cs typeface="楷体_GB2312" pitchFamily="49" charset="-122"/>
              </a:rPr>
              <a:t>计划层级</a:t>
            </a:r>
            <a:endParaRPr lang="en-US" altLang="zh-CN" sz="2800" b="1">
              <a:solidFill>
                <a:srgbClr val="000000"/>
              </a:solidFill>
              <a:latin typeface="微软雅黑" pitchFamily="34" charset="-122"/>
              <a:ea typeface="微软雅黑" pitchFamily="34" charset="-122"/>
              <a:cs typeface="楷体_GB2312" pitchFamily="49" charset="-122"/>
            </a:endParaRPr>
          </a:p>
        </p:txBody>
      </p:sp>
      <p:sp>
        <p:nvSpPr>
          <p:cNvPr id="2" name="矩形 1"/>
          <p:cNvSpPr>
            <a:spLocks noChangeArrowheads="1"/>
          </p:cNvSpPr>
          <p:nvPr/>
        </p:nvSpPr>
        <p:spPr bwMode="auto">
          <a:xfrm>
            <a:off x="971550" y="6134100"/>
            <a:ext cx="2992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Wingdings" pitchFamily="2" charset="2"/>
              <a:buChar char="p"/>
            </a:pPr>
            <a:r>
              <a:rPr lang="zh-CN" altLang="en-US" sz="2400" b="1">
                <a:solidFill>
                  <a:srgbClr val="000000"/>
                </a:solidFill>
                <a:latin typeface="微软雅黑" pitchFamily="34" charset="-122"/>
                <a:ea typeface="微软雅黑" pitchFamily="34" charset="-122"/>
                <a:cs typeface="楷体_GB2312" pitchFamily="49" charset="-122"/>
              </a:rPr>
              <a:t>系统性：上下贯通</a:t>
            </a:r>
            <a:endParaRPr lang="zh-CN" altLang="en-US" sz="1600">
              <a:latin typeface="楷体_GB2312" pitchFamily="49" charset="-122"/>
              <a:ea typeface="微软雅黑" pitchFamily="34" charset="-122"/>
              <a:cs typeface="楷体_GB2312" pitchFamily="49" charset="-122"/>
            </a:endParaRPr>
          </a:p>
        </p:txBody>
      </p:sp>
      <p:sp>
        <p:nvSpPr>
          <p:cNvPr id="3" name="矩形 2"/>
          <p:cNvSpPr>
            <a:spLocks noChangeArrowheads="1"/>
          </p:cNvSpPr>
          <p:nvPr/>
        </p:nvSpPr>
        <p:spPr bwMode="auto">
          <a:xfrm>
            <a:off x="4733925" y="6134100"/>
            <a:ext cx="3725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 typeface="Wingdings" pitchFamily="2" charset="2"/>
              <a:buChar char="p"/>
            </a:pPr>
            <a:r>
              <a:rPr lang="en-US" altLang="zh-CN" sz="2400" b="1">
                <a:solidFill>
                  <a:srgbClr val="000000"/>
                </a:solidFill>
                <a:latin typeface="微软雅黑" pitchFamily="34" charset="-122"/>
                <a:ea typeface="微软雅黑" pitchFamily="34" charset="-122"/>
                <a:cs typeface="楷体_GB2312" pitchFamily="49" charset="-122"/>
              </a:rPr>
              <a:t> </a:t>
            </a:r>
            <a:r>
              <a:rPr lang="zh-CN" altLang="en-US" sz="2400" b="1">
                <a:solidFill>
                  <a:srgbClr val="000000"/>
                </a:solidFill>
                <a:latin typeface="微软雅黑" pitchFamily="34" charset="-122"/>
                <a:ea typeface="微软雅黑" pitchFamily="34" charset="-122"/>
                <a:cs typeface="楷体_GB2312" pitchFamily="49" charset="-122"/>
              </a:rPr>
              <a:t>联动性：点面协同</a:t>
            </a:r>
            <a:endParaRPr lang="zh-CN" altLang="en-US" sz="1600">
              <a:latin typeface="楷体_GB2312" pitchFamily="49" charset="-122"/>
              <a:ea typeface="微软雅黑" pitchFamily="34" charset="-122"/>
              <a:cs typeface="楷体_GB2312" pitchFamily="49" charset="-122"/>
            </a:endParaRPr>
          </a:p>
        </p:txBody>
      </p:sp>
      <p:sp>
        <p:nvSpPr>
          <p:cNvPr id="5140" name="Text Box 3"/>
          <p:cNvSpPr txBox="1">
            <a:spLocks noChangeArrowheads="1"/>
          </p:cNvSpPr>
          <p:nvPr/>
        </p:nvSpPr>
        <p:spPr bwMode="auto">
          <a:xfrm>
            <a:off x="1258888" y="188913"/>
            <a:ext cx="7993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b="1">
                <a:latin typeface="微软雅黑" pitchFamily="34" charset="-122"/>
                <a:ea typeface="微软雅黑" pitchFamily="34" charset="-122"/>
                <a:cs typeface="楷体_GB2312" pitchFamily="49" charset="-122"/>
              </a:rPr>
              <a:t>综合管控计划编制思路</a:t>
            </a:r>
            <a:endParaRPr lang="en-US" altLang="zh-CN" b="1">
              <a:latin typeface="微软雅黑" pitchFamily="34" charset="-122"/>
              <a:ea typeface="微软雅黑" pitchFamily="34" charset="-122"/>
              <a:cs typeface="楷体_GB2312" pitchFamily="49" charset="-122"/>
            </a:endParaRPr>
          </a:p>
        </p:txBody>
      </p:sp>
      <p:pic>
        <p:nvPicPr>
          <p:cNvPr id="5141" name="图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104933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矩形 5"/>
          <p:cNvSpPr>
            <a:spLocks noChangeArrowheads="1"/>
          </p:cNvSpPr>
          <p:nvPr/>
        </p:nvSpPr>
        <p:spPr bwMode="auto">
          <a:xfrm>
            <a:off x="1171575" y="50688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grpSp>
        <p:nvGrpSpPr>
          <p:cNvPr id="4" name="组合 20"/>
          <p:cNvGrpSpPr>
            <a:grpSpLocks/>
          </p:cNvGrpSpPr>
          <p:nvPr/>
        </p:nvGrpSpPr>
        <p:grpSpPr bwMode="auto">
          <a:xfrm>
            <a:off x="1187450" y="2295525"/>
            <a:ext cx="2001838" cy="3444875"/>
            <a:chOff x="1187624" y="2295525"/>
            <a:chExt cx="2002363" cy="3445646"/>
          </a:xfrm>
        </p:grpSpPr>
        <p:cxnSp>
          <p:nvCxnSpPr>
            <p:cNvPr id="5150" name="直接箭头连接符 9"/>
            <p:cNvCxnSpPr>
              <a:cxnSpLocks noChangeShapeType="1"/>
            </p:cNvCxnSpPr>
            <p:nvPr/>
          </p:nvCxnSpPr>
          <p:spPr bwMode="auto">
            <a:xfrm flipH="1">
              <a:off x="1187624" y="2295525"/>
              <a:ext cx="2002363" cy="3445646"/>
            </a:xfrm>
            <a:prstGeom prst="straightConnector1">
              <a:avLst/>
            </a:prstGeom>
            <a:noFill/>
            <a:ln w="53975" algn="ctr">
              <a:solidFill>
                <a:srgbClr val="000000"/>
              </a:solidFill>
              <a:round/>
              <a:headEnd/>
              <a:tailEnd type="triangle" w="lg" len="lg"/>
            </a:ln>
            <a:extLst>
              <a:ext uri="{909E8E84-426E-40DD-AFC4-6F175D3DCCD1}">
                <a14:hiddenFill xmlns:a14="http://schemas.microsoft.com/office/drawing/2010/main">
                  <a:noFill/>
                </a14:hiddenFill>
              </a:ext>
            </a:extLst>
          </p:spPr>
        </p:cxnSp>
        <p:sp>
          <p:nvSpPr>
            <p:cNvPr id="5151" name="文本框 34"/>
            <p:cNvSpPr txBox="1">
              <a:spLocks noChangeArrowheads="1"/>
            </p:cNvSpPr>
            <p:nvPr/>
          </p:nvSpPr>
          <p:spPr bwMode="auto">
            <a:xfrm rot="-3681835">
              <a:off x="1546113" y="3760343"/>
              <a:ext cx="840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000">
                  <a:latin typeface="黑体" pitchFamily="49" charset="-122"/>
                  <a:ea typeface="黑体" pitchFamily="49" charset="-122"/>
                </a:rPr>
                <a:t>分 解</a:t>
              </a:r>
            </a:p>
          </p:txBody>
        </p:sp>
        <p:sp>
          <p:nvSpPr>
            <p:cNvPr id="5152" name="矩形 4"/>
            <p:cNvSpPr>
              <a:spLocks noChangeArrowheads="1"/>
            </p:cNvSpPr>
            <p:nvPr/>
          </p:nvSpPr>
          <p:spPr bwMode="auto">
            <a:xfrm rot="1652270">
              <a:off x="1548412" y="4827620"/>
              <a:ext cx="184731"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5153" name="矩形 28"/>
            <p:cNvSpPr>
              <a:spLocks noChangeArrowheads="1"/>
            </p:cNvSpPr>
            <p:nvPr/>
          </p:nvSpPr>
          <p:spPr bwMode="auto">
            <a:xfrm rot="1652270">
              <a:off x="2172482" y="3812414"/>
              <a:ext cx="184731"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5154" name="矩形 29"/>
            <p:cNvSpPr>
              <a:spLocks noChangeArrowheads="1"/>
            </p:cNvSpPr>
            <p:nvPr/>
          </p:nvSpPr>
          <p:spPr bwMode="auto">
            <a:xfrm rot="1652270">
              <a:off x="2683525" y="2891423"/>
              <a:ext cx="184731"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grpSp>
      <p:grpSp>
        <p:nvGrpSpPr>
          <p:cNvPr id="5" name="组合 22"/>
          <p:cNvGrpSpPr>
            <a:grpSpLocks/>
          </p:cNvGrpSpPr>
          <p:nvPr/>
        </p:nvGrpSpPr>
        <p:grpSpPr bwMode="auto">
          <a:xfrm>
            <a:off x="4017963" y="2279650"/>
            <a:ext cx="2138362" cy="3460750"/>
            <a:chOff x="4017684" y="2278857"/>
            <a:chExt cx="2138492" cy="3462314"/>
          </a:xfrm>
        </p:grpSpPr>
        <p:cxnSp>
          <p:nvCxnSpPr>
            <p:cNvPr id="5145" name="直接箭头连接符 31"/>
            <p:cNvCxnSpPr>
              <a:cxnSpLocks noChangeShapeType="1"/>
            </p:cNvCxnSpPr>
            <p:nvPr/>
          </p:nvCxnSpPr>
          <p:spPr bwMode="auto">
            <a:xfrm>
              <a:off x="4017684" y="2278857"/>
              <a:ext cx="2138492" cy="3462314"/>
            </a:xfrm>
            <a:prstGeom prst="straightConnector1">
              <a:avLst/>
            </a:prstGeom>
            <a:noFill/>
            <a:ln w="53975" algn="ctr">
              <a:solidFill>
                <a:srgbClr val="000000"/>
              </a:solidFill>
              <a:round/>
              <a:headEnd type="triangle" w="lg" len="lg"/>
              <a:tailEnd type="none" w="lg" len="lg"/>
            </a:ln>
            <a:extLst>
              <a:ext uri="{909E8E84-426E-40DD-AFC4-6F175D3DCCD1}">
                <a14:hiddenFill xmlns:a14="http://schemas.microsoft.com/office/drawing/2010/main">
                  <a:noFill/>
                </a14:hiddenFill>
              </a:ext>
            </a:extLst>
          </p:spPr>
        </p:cxnSp>
        <p:sp>
          <p:nvSpPr>
            <p:cNvPr id="5146" name="文本框 35"/>
            <p:cNvSpPr txBox="1">
              <a:spLocks noChangeArrowheads="1"/>
            </p:cNvSpPr>
            <p:nvPr/>
          </p:nvSpPr>
          <p:spPr bwMode="auto">
            <a:xfrm rot="3498931">
              <a:off x="5053184" y="3949920"/>
              <a:ext cx="93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spcBef>
                  <a:spcPct val="0"/>
                </a:spcBef>
                <a:buFontTx/>
                <a:buNone/>
              </a:pPr>
              <a:r>
                <a:rPr lang="zh-CN" altLang="en-US" sz="2000">
                  <a:latin typeface="黑体" pitchFamily="49" charset="-122"/>
                  <a:ea typeface="黑体" pitchFamily="49" charset="-122"/>
                </a:rPr>
                <a:t>综 合</a:t>
              </a:r>
            </a:p>
          </p:txBody>
        </p:sp>
        <p:sp>
          <p:nvSpPr>
            <p:cNvPr id="5147" name="矩形 30"/>
            <p:cNvSpPr>
              <a:spLocks noChangeArrowheads="1"/>
            </p:cNvSpPr>
            <p:nvPr/>
          </p:nvSpPr>
          <p:spPr bwMode="auto">
            <a:xfrm rot="-1866715">
              <a:off x="4363571" y="2852990"/>
              <a:ext cx="184731"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5148" name="矩形 32"/>
            <p:cNvSpPr>
              <a:spLocks noChangeArrowheads="1"/>
            </p:cNvSpPr>
            <p:nvPr/>
          </p:nvSpPr>
          <p:spPr bwMode="auto">
            <a:xfrm rot="-1866715">
              <a:off x="4944677" y="3769162"/>
              <a:ext cx="184731"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sp>
          <p:nvSpPr>
            <p:cNvPr id="5149" name="矩形 33"/>
            <p:cNvSpPr>
              <a:spLocks noChangeArrowheads="1"/>
            </p:cNvSpPr>
            <p:nvPr/>
          </p:nvSpPr>
          <p:spPr bwMode="auto">
            <a:xfrm rot="-1866715">
              <a:off x="5580068" y="4833234"/>
              <a:ext cx="184731"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a:spcBef>
                  <a:spcPct val="0"/>
                </a:spcBef>
                <a:buFontTx/>
                <a:buNone/>
              </a:pPr>
              <a:endParaRPr lang="zh-CN" altLang="en-US" sz="1600">
                <a:latin typeface="楷体_GB2312" pitchFamily="49" charset="-122"/>
                <a:ea typeface="楷体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nodeType="afterGroup">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par>
                          <p:cTn id="19" fill="hold" nodeType="afterGroup">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nodeType="afterGroup">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par>
                          <p:cTn id="41" fill="hold" nodeType="afterGroup">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par>
                          <p:cTn id="45" fill="hold" nodeType="afterGroup">
                            <p:stCondLst>
                              <p:cond delay="10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par>
                          <p:cTn id="54" fill="hold" nodeType="afterGroup">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par>
                          <p:cTn id="58" fill="hold" nodeType="afterGroup">
                            <p:stCondLst>
                              <p:cond delay="1000"/>
                            </p:stCondLst>
                            <p:childTnLst>
                              <p:par>
                                <p:cTn id="59" presetID="16" presetClass="entr" presetSubtype="2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anim calcmode="lin" valueType="num">
                                      <p:cBhvr>
                                        <p:cTn id="76" dur="1000" fill="hold"/>
                                        <p:tgtEl>
                                          <p:spTgt spid="3"/>
                                        </p:tgtEl>
                                        <p:attrNameLst>
                                          <p:attrName>ppt_x</p:attrName>
                                        </p:attrNameLst>
                                      </p:cBhvr>
                                      <p:tavLst>
                                        <p:tav tm="0">
                                          <p:val>
                                            <p:strVal val="#ppt_x"/>
                                          </p:val>
                                        </p:tav>
                                        <p:tav tm="100000">
                                          <p:val>
                                            <p:strVal val="#ppt_x"/>
                                          </p:val>
                                        </p:tav>
                                      </p:tavLst>
                                    </p:anim>
                                    <p:anim calcmode="lin" valueType="num">
                                      <p:cBhvr>
                                        <p:cTn id="77" dur="1000" fill="hold"/>
                                        <p:tgtEl>
                                          <p:spTgt spid="3"/>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1000"/>
                                        <p:tgtEl>
                                          <p:spTgt spid="4"/>
                                        </p:tgtEl>
                                      </p:cBhvr>
                                    </p:animEffect>
                                    <p:anim calcmode="lin" valueType="num">
                                      <p:cBhvr>
                                        <p:cTn id="81" dur="1000" fill="hold"/>
                                        <p:tgtEl>
                                          <p:spTgt spid="4"/>
                                        </p:tgtEl>
                                        <p:attrNameLst>
                                          <p:attrName>ppt_x</p:attrName>
                                        </p:attrNameLst>
                                      </p:cBhvr>
                                      <p:tavLst>
                                        <p:tav tm="0">
                                          <p:val>
                                            <p:strVal val="#ppt_x"/>
                                          </p:val>
                                        </p:tav>
                                        <p:tav tm="100000">
                                          <p:val>
                                            <p:strVal val="#ppt_x"/>
                                          </p:val>
                                        </p:tav>
                                      </p:tavLst>
                                    </p:anim>
                                    <p:anim calcmode="lin" valueType="num">
                                      <p:cBhvr>
                                        <p:cTn id="82" dur="1000" fill="hold"/>
                                        <p:tgtEl>
                                          <p:spTgt spid="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P spid="17" grpId="0" animBg="1"/>
      <p:bldP spid="18" grpId="0" animBg="1"/>
      <p:bldP spid="19" grpId="0" animBg="1"/>
      <p:bldP spid="20" grpId="0" animBg="1"/>
      <p:bldP spid="22"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3"/>
          <p:cNvSpPr>
            <a:spLocks noChangeArrowheads="1"/>
          </p:cNvSpPr>
          <p:nvPr/>
        </p:nvSpPr>
        <p:spPr bwMode="gray">
          <a:xfrm>
            <a:off x="5187950" y="2255838"/>
            <a:ext cx="2971800" cy="2971800"/>
          </a:xfrm>
          <a:prstGeom prst="ellipse">
            <a:avLst/>
          </a:prstGeom>
          <a:noFill/>
          <a:ln w="38100">
            <a:solidFill>
              <a:schemeClr val="folHlink"/>
            </a:solidFill>
            <a:round/>
            <a:headEnd/>
            <a:tailEnd/>
          </a:ln>
          <a:effectLst>
            <a:outerShdw dist="35921"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楷体_GB2312" pitchFamily="49" charset="-122"/>
                <a:ea typeface="楷体_GB2312" pitchFamily="49" charset="-122"/>
              </a:defRPr>
            </a:lvl1pPr>
            <a:lvl2pPr marL="742950" indent="-285750">
              <a:defRPr sz="1600">
                <a:solidFill>
                  <a:schemeClr val="tx1"/>
                </a:solidFill>
                <a:latin typeface="楷体_GB2312" pitchFamily="49" charset="-122"/>
                <a:ea typeface="楷体_GB2312" pitchFamily="49" charset="-122"/>
              </a:defRPr>
            </a:lvl2pPr>
            <a:lvl3pPr marL="1143000" indent="-228600">
              <a:defRPr sz="1600">
                <a:solidFill>
                  <a:schemeClr val="tx1"/>
                </a:solidFill>
                <a:latin typeface="楷体_GB2312" pitchFamily="49" charset="-122"/>
                <a:ea typeface="楷体_GB2312" pitchFamily="49" charset="-122"/>
              </a:defRPr>
            </a:lvl3pPr>
            <a:lvl4pPr marL="1600200" indent="-228600">
              <a:defRPr sz="1600">
                <a:solidFill>
                  <a:schemeClr val="tx1"/>
                </a:solidFill>
                <a:latin typeface="楷体_GB2312" pitchFamily="49" charset="-122"/>
                <a:ea typeface="楷体_GB2312" pitchFamily="49" charset="-122"/>
              </a:defRPr>
            </a:lvl4pPr>
            <a:lvl5pPr marL="2057400" indent="-228600">
              <a:defRPr sz="1600">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pPr eaLnBrk="1" hangingPunct="1"/>
            <a:endParaRPr lang="zh-CN" altLang="en-US" sz="1500">
              <a:solidFill>
                <a:srgbClr val="000000"/>
              </a:solidFill>
              <a:latin typeface="微软雅黑" pitchFamily="34" charset="-122"/>
              <a:ea typeface="微软雅黑" pitchFamily="34" charset="-122"/>
              <a:cs typeface="楷体_GB2312" pitchFamily="49" charset="-122"/>
            </a:endParaRPr>
          </a:p>
        </p:txBody>
      </p:sp>
      <p:sp>
        <p:nvSpPr>
          <p:cNvPr id="17" name="Oval 4"/>
          <p:cNvSpPr>
            <a:spLocks noChangeArrowheads="1"/>
          </p:cNvSpPr>
          <p:nvPr/>
        </p:nvSpPr>
        <p:spPr bwMode="gray">
          <a:xfrm>
            <a:off x="827088" y="2255838"/>
            <a:ext cx="2971800" cy="2971800"/>
          </a:xfrm>
          <a:prstGeom prst="ellipse">
            <a:avLst/>
          </a:prstGeom>
          <a:noFill/>
          <a:ln w="38100" algn="ctr">
            <a:solidFill>
              <a:schemeClr val="accent2"/>
            </a:solidFill>
            <a:round/>
            <a:headEnd/>
            <a:tailEnd/>
          </a:ln>
          <a:effectLst>
            <a:outerShdw dist="35921"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楷体_GB2312" pitchFamily="49" charset="-122"/>
                <a:ea typeface="楷体_GB2312" pitchFamily="49" charset="-122"/>
              </a:defRPr>
            </a:lvl1pPr>
            <a:lvl2pPr marL="742950" indent="-285750">
              <a:defRPr sz="1600">
                <a:solidFill>
                  <a:schemeClr val="tx1"/>
                </a:solidFill>
                <a:latin typeface="楷体_GB2312" pitchFamily="49" charset="-122"/>
                <a:ea typeface="楷体_GB2312" pitchFamily="49" charset="-122"/>
              </a:defRPr>
            </a:lvl2pPr>
            <a:lvl3pPr marL="1143000" indent="-228600">
              <a:defRPr sz="1600">
                <a:solidFill>
                  <a:schemeClr val="tx1"/>
                </a:solidFill>
                <a:latin typeface="楷体_GB2312" pitchFamily="49" charset="-122"/>
                <a:ea typeface="楷体_GB2312" pitchFamily="49" charset="-122"/>
              </a:defRPr>
            </a:lvl3pPr>
            <a:lvl4pPr marL="1600200" indent="-228600">
              <a:defRPr sz="1600">
                <a:solidFill>
                  <a:schemeClr val="tx1"/>
                </a:solidFill>
                <a:latin typeface="楷体_GB2312" pitchFamily="49" charset="-122"/>
                <a:ea typeface="楷体_GB2312" pitchFamily="49" charset="-122"/>
              </a:defRPr>
            </a:lvl4pPr>
            <a:lvl5pPr marL="2057400" indent="-228600">
              <a:defRPr sz="1600">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pPr eaLnBrk="1" hangingPunct="1"/>
            <a:endParaRPr lang="zh-CN" altLang="en-US" sz="1500">
              <a:solidFill>
                <a:srgbClr val="000000"/>
              </a:solidFill>
              <a:latin typeface="微软雅黑" pitchFamily="34" charset="-122"/>
              <a:ea typeface="微软雅黑" pitchFamily="34" charset="-122"/>
              <a:cs typeface="楷体_GB2312" pitchFamily="49" charset="-122"/>
            </a:endParaRPr>
          </a:p>
        </p:txBody>
      </p:sp>
      <p:grpSp>
        <p:nvGrpSpPr>
          <p:cNvPr id="2" name="Group 15"/>
          <p:cNvGrpSpPr>
            <a:grpSpLocks/>
          </p:cNvGrpSpPr>
          <p:nvPr/>
        </p:nvGrpSpPr>
        <p:grpSpPr bwMode="auto">
          <a:xfrm>
            <a:off x="1728788" y="1844675"/>
            <a:ext cx="1027112" cy="990600"/>
            <a:chOff x="480" y="1200"/>
            <a:chExt cx="1042" cy="1019"/>
          </a:xfrm>
        </p:grpSpPr>
        <p:grpSp>
          <p:nvGrpSpPr>
            <p:cNvPr id="6188" name="Group 16"/>
            <p:cNvGrpSpPr>
              <a:grpSpLocks/>
            </p:cNvGrpSpPr>
            <p:nvPr/>
          </p:nvGrpSpPr>
          <p:grpSpPr bwMode="auto">
            <a:xfrm>
              <a:off x="480" y="1200"/>
              <a:ext cx="1042" cy="1019"/>
              <a:chOff x="480" y="1200"/>
              <a:chExt cx="1042" cy="1019"/>
            </a:xfrm>
          </p:grpSpPr>
          <p:pic>
            <p:nvPicPr>
              <p:cNvPr id="6190" name="Picture 17"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8">
                <a:extLst>
                  <a:ext uri="{FF2B5EF4-FFF2-40B4-BE49-F238E27FC236}"/>
                </a:extLst>
              </p:cNvPr>
              <p:cNvSpPr>
                <a:spLocks noChangeArrowheads="1"/>
              </p:cNvSpPr>
              <p:nvPr/>
            </p:nvSpPr>
            <p:spPr bwMode="gray">
              <a:xfrm>
                <a:off x="480" y="1200"/>
                <a:ext cx="1036" cy="1019"/>
              </a:xfrm>
              <a:prstGeom prst="ellipse">
                <a:avLst/>
              </a:prstGeom>
              <a:gradFill rotWithShape="1">
                <a:gsLst>
                  <a:gs pos="0">
                    <a:schemeClr val="accent2"/>
                  </a:gs>
                  <a:gs pos="50000">
                    <a:schemeClr val="accent2">
                      <a:gamma/>
                      <a:shade val="46275"/>
                      <a:invGamma/>
                    </a:schemeClr>
                  </a:gs>
                  <a:gs pos="100000">
                    <a:schemeClr val="accent2"/>
                  </a:gs>
                </a:gsLst>
                <a:lin ang="5400000" scaled="1"/>
              </a:gradFill>
              <a:ln w="9525" algn="ctr">
                <a:noFill/>
                <a:round/>
                <a:headEnd/>
                <a:tailEnd/>
              </a:ln>
            </p:spPr>
            <p:txBody>
              <a:bodyPr wrap="none" anchor="ctr"/>
              <a:lstStyle/>
              <a:p>
                <a:pPr eaLnBrk="1" hangingPunct="1">
                  <a:defRPr/>
                </a:pPr>
                <a:endParaRPr lang="zh-CN" altLang="zh-CN" sz="1500">
                  <a:solidFill>
                    <a:srgbClr val="000000"/>
                  </a:solidFill>
                  <a:latin typeface="微软雅黑" panose="020B0503020204020204" pitchFamily="34" charset="-122"/>
                  <a:ea typeface="微软雅黑" panose="020B0503020204020204" pitchFamily="34" charset="-122"/>
                </a:endParaRPr>
              </a:p>
            </p:txBody>
          </p:sp>
        </p:grpSp>
        <p:pic>
          <p:nvPicPr>
            <p:cNvPr id="6189" name="Picture 1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30"/>
          <p:cNvSpPr txBox="1">
            <a:spLocks noChangeArrowheads="1"/>
          </p:cNvSpPr>
          <p:nvPr/>
        </p:nvSpPr>
        <p:spPr bwMode="white">
          <a:xfrm>
            <a:off x="1717675" y="2138363"/>
            <a:ext cx="108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eaLnBrk="1" hangingPunct="1">
              <a:spcBef>
                <a:spcPct val="50000"/>
              </a:spcBef>
              <a:buFontTx/>
              <a:buNone/>
            </a:pPr>
            <a:r>
              <a:rPr lang="zh-CN" altLang="en-US" sz="1600">
                <a:solidFill>
                  <a:srgbClr val="F8F8F8"/>
                </a:solidFill>
                <a:latin typeface="微软雅黑" pitchFamily="34" charset="-122"/>
                <a:ea typeface="微软雅黑" pitchFamily="34" charset="-122"/>
                <a:cs typeface="楷体_GB2312" pitchFamily="49" charset="-122"/>
              </a:rPr>
              <a:t>计划编制</a:t>
            </a:r>
            <a:endParaRPr lang="en-US" altLang="zh-CN" sz="1600">
              <a:solidFill>
                <a:srgbClr val="F8F8F8"/>
              </a:solidFill>
              <a:latin typeface="微软雅黑" pitchFamily="34" charset="-122"/>
              <a:ea typeface="微软雅黑" pitchFamily="34" charset="-122"/>
              <a:cs typeface="楷体_GB2312" pitchFamily="49" charset="-122"/>
            </a:endParaRPr>
          </a:p>
        </p:txBody>
      </p:sp>
      <p:grpSp>
        <p:nvGrpSpPr>
          <p:cNvPr id="4" name="Group 45"/>
          <p:cNvGrpSpPr>
            <a:grpSpLocks/>
          </p:cNvGrpSpPr>
          <p:nvPr/>
        </p:nvGrpSpPr>
        <p:grpSpPr bwMode="auto">
          <a:xfrm>
            <a:off x="6334125" y="1897063"/>
            <a:ext cx="1000125" cy="977900"/>
            <a:chOff x="480" y="1200"/>
            <a:chExt cx="1042" cy="1019"/>
          </a:xfrm>
        </p:grpSpPr>
        <p:grpSp>
          <p:nvGrpSpPr>
            <p:cNvPr id="6184" name="Group 46"/>
            <p:cNvGrpSpPr>
              <a:grpSpLocks/>
            </p:cNvGrpSpPr>
            <p:nvPr/>
          </p:nvGrpSpPr>
          <p:grpSpPr bwMode="auto">
            <a:xfrm>
              <a:off x="480" y="1200"/>
              <a:ext cx="1042" cy="1019"/>
              <a:chOff x="480" y="1200"/>
              <a:chExt cx="1042" cy="1019"/>
            </a:xfrm>
          </p:grpSpPr>
          <p:pic>
            <p:nvPicPr>
              <p:cNvPr id="6186" name="Picture 47"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48">
                <a:extLst>
                  <a:ext uri="{FF2B5EF4-FFF2-40B4-BE49-F238E27FC236}"/>
                </a:extLst>
              </p:cNvPr>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w="9525" algn="ctr">
                <a:noFill/>
                <a:round/>
                <a:headEnd/>
                <a:tailEnd/>
              </a:ln>
            </p:spPr>
            <p:txBody>
              <a:bodyPr wrap="none" anchor="ctr"/>
              <a:lstStyle/>
              <a:p>
                <a:pPr eaLnBrk="1" hangingPunct="1">
                  <a:defRPr/>
                </a:pPr>
                <a:endParaRPr lang="zh-CN" altLang="zh-CN" sz="1500">
                  <a:solidFill>
                    <a:srgbClr val="000000"/>
                  </a:solidFill>
                  <a:latin typeface="微软雅黑" panose="020B0503020204020204" pitchFamily="34" charset="-122"/>
                  <a:ea typeface="微软雅黑" panose="020B0503020204020204" pitchFamily="34" charset="-122"/>
                </a:endParaRPr>
              </a:p>
            </p:txBody>
          </p:sp>
        </p:grpSp>
        <p:pic>
          <p:nvPicPr>
            <p:cNvPr id="6185" name="Picture 4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 Box 50"/>
          <p:cNvSpPr txBox="1">
            <a:spLocks noChangeArrowheads="1"/>
          </p:cNvSpPr>
          <p:nvPr/>
        </p:nvSpPr>
        <p:spPr bwMode="white">
          <a:xfrm>
            <a:off x="6288088" y="2174875"/>
            <a:ext cx="1060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eaLnBrk="1" hangingPunct="1">
              <a:spcBef>
                <a:spcPct val="50000"/>
              </a:spcBef>
              <a:buFontTx/>
              <a:buNone/>
            </a:pPr>
            <a:r>
              <a:rPr lang="zh-CN" altLang="en-US" sz="1600">
                <a:solidFill>
                  <a:srgbClr val="F8F8F8"/>
                </a:solidFill>
                <a:latin typeface="微软雅黑" pitchFamily="34" charset="-122"/>
                <a:ea typeface="微软雅黑" pitchFamily="34" charset="-122"/>
                <a:cs typeface="楷体_GB2312" pitchFamily="49" charset="-122"/>
              </a:rPr>
              <a:t>风险评估</a:t>
            </a:r>
            <a:endParaRPr lang="en-US" altLang="zh-CN" sz="1600">
              <a:solidFill>
                <a:srgbClr val="F8F8F8"/>
              </a:solidFill>
              <a:latin typeface="微软雅黑" pitchFamily="34" charset="-122"/>
              <a:ea typeface="微软雅黑" pitchFamily="34" charset="-122"/>
              <a:cs typeface="楷体_GB2312" pitchFamily="49" charset="-122"/>
            </a:endParaRPr>
          </a:p>
        </p:txBody>
      </p:sp>
      <p:grpSp>
        <p:nvGrpSpPr>
          <p:cNvPr id="6" name="Group 15"/>
          <p:cNvGrpSpPr>
            <a:grpSpLocks/>
          </p:cNvGrpSpPr>
          <p:nvPr/>
        </p:nvGrpSpPr>
        <p:grpSpPr bwMode="auto">
          <a:xfrm>
            <a:off x="1738313" y="4722813"/>
            <a:ext cx="1000125" cy="977900"/>
            <a:chOff x="480" y="1200"/>
            <a:chExt cx="1042" cy="1019"/>
          </a:xfrm>
        </p:grpSpPr>
        <p:grpSp>
          <p:nvGrpSpPr>
            <p:cNvPr id="6180" name="Group 16"/>
            <p:cNvGrpSpPr>
              <a:grpSpLocks/>
            </p:cNvGrpSpPr>
            <p:nvPr/>
          </p:nvGrpSpPr>
          <p:grpSpPr bwMode="auto">
            <a:xfrm>
              <a:off x="480" y="1200"/>
              <a:ext cx="1042" cy="1019"/>
              <a:chOff x="480" y="1200"/>
              <a:chExt cx="1042" cy="1019"/>
            </a:xfrm>
          </p:grpSpPr>
          <p:pic>
            <p:nvPicPr>
              <p:cNvPr id="6182" name="Picture 17"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18">
                <a:extLst>
                  <a:ext uri="{FF2B5EF4-FFF2-40B4-BE49-F238E27FC236}"/>
                </a:extLst>
              </p:cNvPr>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56078"/>
                      <a:invGamma/>
                    </a:schemeClr>
                  </a:gs>
                  <a:gs pos="100000">
                    <a:schemeClr val="accent2"/>
                  </a:gs>
                </a:gsLst>
                <a:lin ang="5400000" scaled="1"/>
              </a:gradFill>
              <a:ln w="9525" algn="ctr">
                <a:noFill/>
                <a:round/>
                <a:headEnd/>
                <a:tailEnd/>
              </a:ln>
            </p:spPr>
            <p:txBody>
              <a:bodyPr wrap="none" anchor="ctr"/>
              <a:lstStyle/>
              <a:p>
                <a:pPr eaLnBrk="1" hangingPunct="1">
                  <a:defRPr/>
                </a:pPr>
                <a:endParaRPr lang="zh-CN" altLang="zh-CN" sz="1500">
                  <a:solidFill>
                    <a:srgbClr val="000000"/>
                  </a:solidFill>
                  <a:latin typeface="微软雅黑" panose="020B0503020204020204" pitchFamily="34" charset="-122"/>
                  <a:ea typeface="微软雅黑" panose="020B0503020204020204" pitchFamily="34" charset="-122"/>
                </a:endParaRPr>
              </a:p>
            </p:txBody>
          </p:sp>
        </p:grpSp>
        <p:pic>
          <p:nvPicPr>
            <p:cNvPr id="6181" name="Picture 1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 Box 30"/>
          <p:cNvSpPr txBox="1">
            <a:spLocks noChangeArrowheads="1"/>
          </p:cNvSpPr>
          <p:nvPr/>
        </p:nvSpPr>
        <p:spPr bwMode="white">
          <a:xfrm>
            <a:off x="1724025" y="5016500"/>
            <a:ext cx="1036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eaLnBrk="1" hangingPunct="1">
              <a:spcBef>
                <a:spcPct val="50000"/>
              </a:spcBef>
              <a:buFontTx/>
              <a:buNone/>
            </a:pPr>
            <a:r>
              <a:rPr lang="zh-CN" altLang="en-US" sz="1600">
                <a:solidFill>
                  <a:srgbClr val="F8F8F8"/>
                </a:solidFill>
                <a:latin typeface="微软雅黑" pitchFamily="34" charset="-122"/>
                <a:ea typeface="微软雅黑" pitchFamily="34" charset="-122"/>
                <a:cs typeface="楷体_GB2312" pitchFamily="49" charset="-122"/>
              </a:rPr>
              <a:t>进度跟踪</a:t>
            </a:r>
            <a:endParaRPr lang="en-US" altLang="zh-CN" sz="1600">
              <a:solidFill>
                <a:srgbClr val="F8F8F8"/>
              </a:solidFill>
              <a:latin typeface="微软雅黑" pitchFamily="34" charset="-122"/>
              <a:ea typeface="微软雅黑" pitchFamily="34" charset="-122"/>
              <a:cs typeface="楷体_GB2312" pitchFamily="49" charset="-122"/>
            </a:endParaRPr>
          </a:p>
        </p:txBody>
      </p:sp>
      <p:sp>
        <p:nvSpPr>
          <p:cNvPr id="36" name="AutoShape 44"/>
          <p:cNvSpPr>
            <a:spLocks noChangeArrowheads="1"/>
          </p:cNvSpPr>
          <p:nvPr/>
        </p:nvSpPr>
        <p:spPr bwMode="gray">
          <a:xfrm>
            <a:off x="3798888" y="2332038"/>
            <a:ext cx="1371600" cy="1162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12" y="7246"/>
                </a:moveTo>
                <a:cubicBezTo>
                  <a:pt x="16751" y="4446"/>
                  <a:pt x="13912" y="2670"/>
                  <a:pt x="10800" y="2670"/>
                </a:cubicBezTo>
                <a:cubicBezTo>
                  <a:pt x="6548" y="2669"/>
                  <a:pt x="3014" y="5945"/>
                  <a:pt x="2693" y="10185"/>
                </a:cubicBezTo>
                <a:lnTo>
                  <a:pt x="30" y="9983"/>
                </a:lnTo>
                <a:cubicBezTo>
                  <a:pt x="458" y="4351"/>
                  <a:pt x="5152" y="-1"/>
                  <a:pt x="10800" y="0"/>
                </a:cubicBezTo>
                <a:cubicBezTo>
                  <a:pt x="14934" y="0"/>
                  <a:pt x="18706" y="2360"/>
                  <a:pt x="20513" y="6079"/>
                </a:cubicBezTo>
                <a:lnTo>
                  <a:pt x="22942" y="4899"/>
                </a:lnTo>
                <a:lnTo>
                  <a:pt x="21076" y="10291"/>
                </a:lnTo>
                <a:lnTo>
                  <a:pt x="15683" y="8426"/>
                </a:lnTo>
                <a:lnTo>
                  <a:pt x="18112" y="7246"/>
                </a:lnTo>
                <a:close/>
              </a:path>
            </a:pathLst>
          </a:custGeom>
          <a:solidFill>
            <a:srgbClr val="ED7D31"/>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zh-CN" altLang="en-US"/>
          </a:p>
        </p:txBody>
      </p:sp>
      <p:grpSp>
        <p:nvGrpSpPr>
          <p:cNvPr id="8" name="Group 45"/>
          <p:cNvGrpSpPr>
            <a:grpSpLocks/>
          </p:cNvGrpSpPr>
          <p:nvPr/>
        </p:nvGrpSpPr>
        <p:grpSpPr bwMode="auto">
          <a:xfrm>
            <a:off x="4532313" y="3038475"/>
            <a:ext cx="1487487" cy="1403350"/>
            <a:chOff x="480" y="336"/>
            <a:chExt cx="1486" cy="884"/>
          </a:xfrm>
        </p:grpSpPr>
        <p:sp>
          <p:nvSpPr>
            <p:cNvPr id="38" name="AutoShape 46">
              <a:extLst>
                <a:ext uri="{FF2B5EF4-FFF2-40B4-BE49-F238E27FC236}"/>
              </a:extLst>
            </p:cNvPr>
            <p:cNvSpPr>
              <a:spLocks noChangeArrowheads="1"/>
            </p:cNvSpPr>
            <p:nvPr/>
          </p:nvSpPr>
          <p:spPr bwMode="gray">
            <a:xfrm>
              <a:off x="480" y="336"/>
              <a:ext cx="1486" cy="884"/>
            </a:xfrm>
            <a:prstGeom prst="homePlate">
              <a:avLst>
                <a:gd name="adj" fmla="val 42025"/>
              </a:avLst>
            </a:prstGeom>
            <a:gradFill rotWithShape="1">
              <a:gsLst>
                <a:gs pos="0">
                  <a:schemeClr val="folHlink">
                    <a:gamma/>
                    <a:tint val="41176"/>
                    <a:invGamma/>
                  </a:schemeClr>
                </a:gs>
                <a:gs pos="100000">
                  <a:schemeClr val="folHlink"/>
                </a:gs>
              </a:gsLst>
              <a:lin ang="18900000" scaled="1"/>
            </a:gradFill>
            <a:ln w="25400" algn="ctr">
              <a:solidFill>
                <a:srgbClr val="F8F8F8"/>
              </a:solidFill>
              <a:miter lim="800000"/>
              <a:headEnd/>
              <a:tailEnd/>
            </a:ln>
            <a:effectLst>
              <a:outerShdw dist="53882" dir="2700000" algn="ctr" rotWithShape="0">
                <a:srgbClr val="000000">
                  <a:alpha val="50000"/>
                </a:srgbClr>
              </a:outerShdw>
            </a:effectLst>
          </p:spPr>
          <p:txBody>
            <a:bodyPr wrap="none" anchor="ctr"/>
            <a:lstStyle/>
            <a:p>
              <a:pPr eaLnBrk="1" hangingPunct="1">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6179" name="AutoShape 47"/>
            <p:cNvSpPr>
              <a:spLocks noChangeArrowheads="1"/>
            </p:cNvSpPr>
            <p:nvPr/>
          </p:nvSpPr>
          <p:spPr bwMode="gray">
            <a:xfrm>
              <a:off x="529" y="371"/>
              <a:ext cx="1375" cy="811"/>
            </a:xfrm>
            <a:prstGeom prst="homePlate">
              <a:avLst>
                <a:gd name="adj" fmla="val 42386"/>
              </a:avLst>
            </a:prstGeom>
            <a:solidFill>
              <a:schemeClr val="bg1"/>
            </a:solidFill>
            <a:ln w="12700" algn="ctr">
              <a:solidFill>
                <a:srgbClr val="F8F8F8"/>
              </a:solidFill>
              <a:miter lim="800000"/>
              <a:headEnd/>
              <a:tailEnd/>
            </a:ln>
            <a:effectLst>
              <a:outerShdw dist="53882" dir="2700000" algn="ctr" rotWithShape="0">
                <a:srgbClr val="000000">
                  <a:alpha val="50000"/>
                </a:srgbClr>
              </a:outerShdw>
            </a:effectLst>
          </p:spPr>
          <p:txBody>
            <a:bodyPr wrap="none" anchor="ctr"/>
            <a:lstStyle>
              <a:lvl1pPr>
                <a:defRPr sz="1600">
                  <a:solidFill>
                    <a:schemeClr val="tx1"/>
                  </a:solidFill>
                  <a:latin typeface="楷体_GB2312" pitchFamily="49" charset="-122"/>
                  <a:ea typeface="楷体_GB2312" pitchFamily="49" charset="-122"/>
                </a:defRPr>
              </a:lvl1pPr>
              <a:lvl2pPr marL="742950" indent="-285750">
                <a:defRPr sz="1600">
                  <a:solidFill>
                    <a:schemeClr val="tx1"/>
                  </a:solidFill>
                  <a:latin typeface="楷体_GB2312" pitchFamily="49" charset="-122"/>
                  <a:ea typeface="楷体_GB2312" pitchFamily="49" charset="-122"/>
                </a:defRPr>
              </a:lvl2pPr>
              <a:lvl3pPr marL="1143000" indent="-228600">
                <a:defRPr sz="1600">
                  <a:solidFill>
                    <a:schemeClr val="tx1"/>
                  </a:solidFill>
                  <a:latin typeface="楷体_GB2312" pitchFamily="49" charset="-122"/>
                  <a:ea typeface="楷体_GB2312" pitchFamily="49" charset="-122"/>
                </a:defRPr>
              </a:lvl3pPr>
              <a:lvl4pPr marL="1600200" indent="-228600">
                <a:defRPr sz="1600">
                  <a:solidFill>
                    <a:schemeClr val="tx1"/>
                  </a:solidFill>
                  <a:latin typeface="楷体_GB2312" pitchFamily="49" charset="-122"/>
                  <a:ea typeface="楷体_GB2312" pitchFamily="49" charset="-122"/>
                </a:defRPr>
              </a:lvl4pPr>
              <a:lvl5pPr marL="2057400" indent="-228600">
                <a:defRPr sz="1600">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pPr eaLnBrk="1" hangingPunct="1"/>
              <a:endParaRPr lang="zh-CN" altLang="en-US" sz="1500">
                <a:solidFill>
                  <a:srgbClr val="000000"/>
                </a:solidFill>
                <a:latin typeface="微软雅黑" pitchFamily="34" charset="-122"/>
                <a:ea typeface="微软雅黑" pitchFamily="34" charset="-122"/>
                <a:cs typeface="楷体_GB2312" pitchFamily="49" charset="-122"/>
              </a:endParaRPr>
            </a:p>
          </p:txBody>
        </p:sp>
      </p:grpSp>
      <p:grpSp>
        <p:nvGrpSpPr>
          <p:cNvPr id="9" name="Group 48"/>
          <p:cNvGrpSpPr>
            <a:grpSpLocks/>
          </p:cNvGrpSpPr>
          <p:nvPr/>
        </p:nvGrpSpPr>
        <p:grpSpPr bwMode="auto">
          <a:xfrm flipH="1">
            <a:off x="3036888" y="3055938"/>
            <a:ext cx="1447800" cy="1403350"/>
            <a:chOff x="480" y="336"/>
            <a:chExt cx="1486" cy="884"/>
          </a:xfrm>
        </p:grpSpPr>
        <p:sp>
          <p:nvSpPr>
            <p:cNvPr id="41" name="AutoShape 49">
              <a:extLst>
                <a:ext uri="{FF2B5EF4-FFF2-40B4-BE49-F238E27FC236}"/>
              </a:extLst>
            </p:cNvPr>
            <p:cNvSpPr>
              <a:spLocks noChangeArrowheads="1"/>
            </p:cNvSpPr>
            <p:nvPr/>
          </p:nvSpPr>
          <p:spPr bwMode="gray">
            <a:xfrm>
              <a:off x="480" y="336"/>
              <a:ext cx="1486" cy="884"/>
            </a:xfrm>
            <a:prstGeom prst="homePlate">
              <a:avLst>
                <a:gd name="adj" fmla="val 42025"/>
              </a:avLst>
            </a:prstGeom>
            <a:gradFill rotWithShape="1">
              <a:gsLst>
                <a:gs pos="0">
                  <a:schemeClr val="accent2"/>
                </a:gs>
                <a:gs pos="100000">
                  <a:schemeClr val="accent2">
                    <a:gamma/>
                    <a:tint val="50980"/>
                    <a:invGamma/>
                  </a:schemeClr>
                </a:gs>
              </a:gsLst>
              <a:lin ang="2700000" scaled="1"/>
            </a:gradFill>
            <a:ln w="25400" algn="ctr">
              <a:solidFill>
                <a:srgbClr val="F8F8F8"/>
              </a:solidFill>
              <a:miter lim="800000"/>
              <a:headEnd/>
              <a:tailEnd/>
            </a:ln>
            <a:effectLst>
              <a:outerShdw dist="53882" dir="2700000" algn="ctr" rotWithShape="0">
                <a:srgbClr val="000000">
                  <a:alpha val="50000"/>
                </a:srgbClr>
              </a:outerShdw>
            </a:effectLst>
          </p:spPr>
          <p:txBody>
            <a:bodyPr wrap="none" anchor="ctr"/>
            <a:lstStyle/>
            <a:p>
              <a:pPr eaLnBrk="1" hangingPunct="1">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6177" name="AutoShape 50"/>
            <p:cNvSpPr>
              <a:spLocks noChangeArrowheads="1"/>
            </p:cNvSpPr>
            <p:nvPr/>
          </p:nvSpPr>
          <p:spPr bwMode="gray">
            <a:xfrm>
              <a:off x="529" y="371"/>
              <a:ext cx="1378" cy="811"/>
            </a:xfrm>
            <a:prstGeom prst="homePlate">
              <a:avLst>
                <a:gd name="adj" fmla="val 42384"/>
              </a:avLst>
            </a:prstGeom>
            <a:solidFill>
              <a:schemeClr val="bg1"/>
            </a:solidFill>
            <a:ln w="12700" algn="ctr">
              <a:solidFill>
                <a:srgbClr val="F8F8F8"/>
              </a:solidFill>
              <a:miter lim="800000"/>
              <a:headEnd/>
              <a:tailEnd/>
            </a:ln>
            <a:effectLst>
              <a:outerShdw dist="53882" dir="2700000" algn="ctr" rotWithShape="0">
                <a:srgbClr val="000000">
                  <a:alpha val="50000"/>
                </a:srgbClr>
              </a:outerShdw>
            </a:effectLst>
          </p:spPr>
          <p:txBody>
            <a:bodyPr wrap="none" anchor="ctr"/>
            <a:lstStyle>
              <a:lvl1pPr>
                <a:defRPr sz="1600">
                  <a:solidFill>
                    <a:schemeClr val="tx1"/>
                  </a:solidFill>
                  <a:latin typeface="楷体_GB2312" pitchFamily="49" charset="-122"/>
                  <a:ea typeface="楷体_GB2312" pitchFamily="49" charset="-122"/>
                </a:defRPr>
              </a:lvl1pPr>
              <a:lvl2pPr marL="742950" indent="-285750">
                <a:defRPr sz="1600">
                  <a:solidFill>
                    <a:schemeClr val="tx1"/>
                  </a:solidFill>
                  <a:latin typeface="楷体_GB2312" pitchFamily="49" charset="-122"/>
                  <a:ea typeface="楷体_GB2312" pitchFamily="49" charset="-122"/>
                </a:defRPr>
              </a:lvl2pPr>
              <a:lvl3pPr marL="1143000" indent="-228600">
                <a:defRPr sz="1600">
                  <a:solidFill>
                    <a:schemeClr val="tx1"/>
                  </a:solidFill>
                  <a:latin typeface="楷体_GB2312" pitchFamily="49" charset="-122"/>
                  <a:ea typeface="楷体_GB2312" pitchFamily="49" charset="-122"/>
                </a:defRPr>
              </a:lvl3pPr>
              <a:lvl4pPr marL="1600200" indent="-228600">
                <a:defRPr sz="1600">
                  <a:solidFill>
                    <a:schemeClr val="tx1"/>
                  </a:solidFill>
                  <a:latin typeface="楷体_GB2312" pitchFamily="49" charset="-122"/>
                  <a:ea typeface="楷体_GB2312" pitchFamily="49" charset="-122"/>
                </a:defRPr>
              </a:lvl4pPr>
              <a:lvl5pPr marL="2057400" indent="-228600">
                <a:defRPr sz="1600">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pPr eaLnBrk="1" hangingPunct="1"/>
              <a:endParaRPr lang="zh-CN" altLang="en-US" sz="1500">
                <a:solidFill>
                  <a:srgbClr val="000000"/>
                </a:solidFill>
                <a:latin typeface="微软雅黑" pitchFamily="34" charset="-122"/>
                <a:ea typeface="微软雅黑" pitchFamily="34" charset="-122"/>
                <a:cs typeface="楷体_GB2312" pitchFamily="49" charset="-122"/>
              </a:endParaRPr>
            </a:p>
          </p:txBody>
        </p:sp>
      </p:grpSp>
      <p:sp>
        <p:nvSpPr>
          <p:cNvPr id="43" name="Text Box 8"/>
          <p:cNvSpPr txBox="1">
            <a:spLocks noChangeArrowheads="1"/>
          </p:cNvSpPr>
          <p:nvPr/>
        </p:nvSpPr>
        <p:spPr bwMode="white">
          <a:xfrm>
            <a:off x="3100388" y="3332163"/>
            <a:ext cx="1458912" cy="83026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楷体_GB2312" pitchFamily="49" charset="-122"/>
                <a:ea typeface="楷体_GB2312" pitchFamily="49" charset="-122"/>
              </a:defRPr>
            </a:lvl1pPr>
            <a:lvl2pPr marL="742950" indent="-285750">
              <a:defRPr sz="1600">
                <a:solidFill>
                  <a:schemeClr val="tx1"/>
                </a:solidFill>
                <a:latin typeface="楷体_GB2312" pitchFamily="49" charset="-122"/>
                <a:ea typeface="楷体_GB2312" pitchFamily="49" charset="-122"/>
              </a:defRPr>
            </a:lvl2pPr>
            <a:lvl3pPr marL="1143000" indent="-228600">
              <a:defRPr sz="1600">
                <a:solidFill>
                  <a:schemeClr val="tx1"/>
                </a:solidFill>
                <a:latin typeface="楷体_GB2312" pitchFamily="49" charset="-122"/>
                <a:ea typeface="楷体_GB2312" pitchFamily="49" charset="-122"/>
              </a:defRPr>
            </a:lvl3pPr>
            <a:lvl4pPr marL="1600200" indent="-228600">
              <a:defRPr sz="1600">
                <a:solidFill>
                  <a:schemeClr val="tx1"/>
                </a:solidFill>
                <a:latin typeface="楷体_GB2312" pitchFamily="49" charset="-122"/>
                <a:ea typeface="楷体_GB2312" pitchFamily="49" charset="-122"/>
              </a:defRPr>
            </a:lvl4pPr>
            <a:lvl5pPr marL="2057400" indent="-228600">
              <a:defRPr sz="1600">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pPr algn="ctr" eaLnBrk="1" hangingPunct="1">
              <a:spcBef>
                <a:spcPct val="50000"/>
              </a:spcBef>
            </a:pPr>
            <a:r>
              <a:rPr lang="zh-CN" altLang="en-US" sz="2400">
                <a:solidFill>
                  <a:srgbClr val="ED7D31"/>
                </a:solidFill>
                <a:latin typeface="微软雅黑" pitchFamily="34" charset="-122"/>
                <a:ea typeface="微软雅黑" pitchFamily="34" charset="-122"/>
                <a:cs typeface="楷体_GB2312" pitchFamily="49" charset="-122"/>
              </a:rPr>
              <a:t>动态控制体系</a:t>
            </a:r>
            <a:endParaRPr lang="en-US" altLang="zh-CN" sz="2400">
              <a:solidFill>
                <a:srgbClr val="ED7D31"/>
              </a:solidFill>
              <a:latin typeface="微软雅黑" pitchFamily="34" charset="-122"/>
              <a:ea typeface="微软雅黑" pitchFamily="34" charset="-122"/>
              <a:cs typeface="楷体_GB2312" pitchFamily="49" charset="-122"/>
            </a:endParaRPr>
          </a:p>
        </p:txBody>
      </p:sp>
      <p:sp>
        <p:nvSpPr>
          <p:cNvPr id="44" name="Text Box 8"/>
          <p:cNvSpPr txBox="1">
            <a:spLocks noChangeArrowheads="1"/>
          </p:cNvSpPr>
          <p:nvPr/>
        </p:nvSpPr>
        <p:spPr bwMode="white">
          <a:xfrm>
            <a:off x="4427538" y="3340100"/>
            <a:ext cx="1433512" cy="83026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楷体_GB2312" pitchFamily="49" charset="-122"/>
                <a:ea typeface="楷体_GB2312" pitchFamily="49" charset="-122"/>
              </a:defRPr>
            </a:lvl1pPr>
            <a:lvl2pPr marL="742950" indent="-285750">
              <a:defRPr sz="1600">
                <a:solidFill>
                  <a:schemeClr val="tx1"/>
                </a:solidFill>
                <a:latin typeface="楷体_GB2312" pitchFamily="49" charset="-122"/>
                <a:ea typeface="楷体_GB2312" pitchFamily="49" charset="-122"/>
              </a:defRPr>
            </a:lvl2pPr>
            <a:lvl3pPr marL="1143000" indent="-228600">
              <a:defRPr sz="1600">
                <a:solidFill>
                  <a:schemeClr val="tx1"/>
                </a:solidFill>
                <a:latin typeface="楷体_GB2312" pitchFamily="49" charset="-122"/>
                <a:ea typeface="楷体_GB2312" pitchFamily="49" charset="-122"/>
              </a:defRPr>
            </a:lvl3pPr>
            <a:lvl4pPr marL="1600200" indent="-228600">
              <a:defRPr sz="1600">
                <a:solidFill>
                  <a:schemeClr val="tx1"/>
                </a:solidFill>
                <a:latin typeface="楷体_GB2312" pitchFamily="49" charset="-122"/>
                <a:ea typeface="楷体_GB2312" pitchFamily="49" charset="-122"/>
              </a:defRPr>
            </a:lvl4pPr>
            <a:lvl5pPr marL="2057400" indent="-228600">
              <a:defRPr sz="1600">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1600">
                <a:solidFill>
                  <a:schemeClr val="tx1"/>
                </a:solidFill>
                <a:latin typeface="楷体_GB2312" pitchFamily="49" charset="-122"/>
                <a:ea typeface="楷体_GB2312" pitchFamily="49" charset="-122"/>
              </a:defRPr>
            </a:lvl9pPr>
          </a:lstStyle>
          <a:p>
            <a:pPr algn="ctr" eaLnBrk="1" hangingPunct="1">
              <a:spcBef>
                <a:spcPct val="50000"/>
              </a:spcBef>
            </a:pPr>
            <a:r>
              <a:rPr lang="zh-CN" altLang="en-US" sz="2400">
                <a:solidFill>
                  <a:srgbClr val="834564"/>
                </a:solidFill>
                <a:latin typeface="微软雅黑" pitchFamily="34" charset="-122"/>
                <a:ea typeface="微软雅黑" pitchFamily="34" charset="-122"/>
                <a:cs typeface="楷体_GB2312" pitchFamily="49" charset="-122"/>
              </a:rPr>
              <a:t>风险预警体系</a:t>
            </a:r>
            <a:endParaRPr lang="en-US" altLang="zh-CN" sz="2400">
              <a:solidFill>
                <a:srgbClr val="834564"/>
              </a:solidFill>
              <a:latin typeface="微软雅黑" pitchFamily="34" charset="-122"/>
              <a:ea typeface="微软雅黑" pitchFamily="34" charset="-122"/>
              <a:cs typeface="楷体_GB2312" pitchFamily="49" charset="-122"/>
            </a:endParaRPr>
          </a:p>
        </p:txBody>
      </p:sp>
      <p:sp>
        <p:nvSpPr>
          <p:cNvPr id="45" name="AutoShape 55">
            <a:extLst>
              <a:ext uri="{FF2B5EF4-FFF2-40B4-BE49-F238E27FC236}"/>
            </a:extLst>
          </p:cNvPr>
          <p:cNvSpPr>
            <a:spLocks noChangeArrowheads="1"/>
          </p:cNvSpPr>
          <p:nvPr/>
        </p:nvSpPr>
        <p:spPr bwMode="gray">
          <a:xfrm flipH="1" flipV="1">
            <a:off x="3798888" y="3989388"/>
            <a:ext cx="1371600" cy="1162050"/>
          </a:xfrm>
          <a:custGeom>
            <a:avLst/>
            <a:gdLst>
              <a:gd name="G0" fmla="+- -1698628 0 0"/>
              <a:gd name="G1" fmla="+- -11236449 0 0"/>
              <a:gd name="G2" fmla="+- -1698628 0 -11236449"/>
              <a:gd name="G3" fmla="+- 10800 0 0"/>
              <a:gd name="G4" fmla="+- 0 0 -1698628"/>
              <a:gd name="T0" fmla="*/ 360 256 1"/>
              <a:gd name="T1" fmla="*/ 0 256 1"/>
              <a:gd name="G5" fmla="+- G2 T0 T1"/>
              <a:gd name="G6" fmla="?: G2 G2 G5"/>
              <a:gd name="G7" fmla="+- 0 0 G6"/>
              <a:gd name="G8" fmla="+- 8130 0 0"/>
              <a:gd name="G9" fmla="+- 0 0 -11236449"/>
              <a:gd name="G10" fmla="+- 8130 0 2700"/>
              <a:gd name="G11" fmla="cos G10 -1698628"/>
              <a:gd name="G12" fmla="sin G10 -1698628"/>
              <a:gd name="G13" fmla="cos 13500 -1698628"/>
              <a:gd name="G14" fmla="sin 13500 -1698628"/>
              <a:gd name="G15" fmla="+- G11 10800 0"/>
              <a:gd name="G16" fmla="+- G12 10800 0"/>
              <a:gd name="G17" fmla="+- G13 10800 0"/>
              <a:gd name="G18" fmla="+- G14 10800 0"/>
              <a:gd name="G19" fmla="*/ 8130 1 2"/>
              <a:gd name="G20" fmla="+- G19 5400 0"/>
              <a:gd name="G21" fmla="cos G20 -1698628"/>
              <a:gd name="G22" fmla="sin G20 -1698628"/>
              <a:gd name="G23" fmla="+- G21 10800 0"/>
              <a:gd name="G24" fmla="+- G12 G23 G22"/>
              <a:gd name="G25" fmla="+- G22 G23 G11"/>
              <a:gd name="G26" fmla="cos 10800 -1698628"/>
              <a:gd name="G27" fmla="sin 10800 -1698628"/>
              <a:gd name="G28" fmla="cos 8130 -1698628"/>
              <a:gd name="G29" fmla="sin 8130 -1698628"/>
              <a:gd name="G30" fmla="+- G26 10800 0"/>
              <a:gd name="G31" fmla="+- G27 10800 0"/>
              <a:gd name="G32" fmla="+- G28 10800 0"/>
              <a:gd name="G33" fmla="+- G29 10800 0"/>
              <a:gd name="G34" fmla="+- G19 5400 0"/>
              <a:gd name="G35" fmla="cos G34 -11236449"/>
              <a:gd name="G36" fmla="sin G34 -11236449"/>
              <a:gd name="G37" fmla="+/ -11236449 -1698628 2"/>
              <a:gd name="T2" fmla="*/ 180 256 1"/>
              <a:gd name="T3" fmla="*/ 0 256 1"/>
              <a:gd name="G38" fmla="+- G37 T2 T3"/>
              <a:gd name="G39" fmla="?: G2 G37 G38"/>
              <a:gd name="G40" fmla="cos 10800 G39"/>
              <a:gd name="G41" fmla="sin 10800 G39"/>
              <a:gd name="G42" fmla="cos 8130 G39"/>
              <a:gd name="G43" fmla="sin 8130 G39"/>
              <a:gd name="G44" fmla="+- G40 10800 0"/>
              <a:gd name="G45" fmla="+- G41 10800 0"/>
              <a:gd name="G46" fmla="+- G42 10800 0"/>
              <a:gd name="G47" fmla="+- G43 10800 0"/>
              <a:gd name="G48" fmla="+- G35 10800 0"/>
              <a:gd name="G49" fmla="+- G36 10800 0"/>
              <a:gd name="T4" fmla="*/ 9168 w 21600"/>
              <a:gd name="T5" fmla="*/ 123 h 21600"/>
              <a:gd name="T6" fmla="*/ 1440 w 21600"/>
              <a:gd name="T7" fmla="*/ 9393 h 21600"/>
              <a:gd name="T8" fmla="*/ 9572 w 21600"/>
              <a:gd name="T9" fmla="*/ 2763 h 21600"/>
              <a:gd name="T10" fmla="*/ 22942 w 21600"/>
              <a:gd name="T11" fmla="*/ 4899 h 21600"/>
              <a:gd name="T12" fmla="*/ 21076 w 21600"/>
              <a:gd name="T13" fmla="*/ 10291 h 21600"/>
              <a:gd name="T14" fmla="*/ 15683 w 21600"/>
              <a:gd name="T15" fmla="*/ 842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12" y="7246"/>
                </a:moveTo>
                <a:cubicBezTo>
                  <a:pt x="16751" y="4446"/>
                  <a:pt x="13912" y="2670"/>
                  <a:pt x="10800" y="2670"/>
                </a:cubicBezTo>
                <a:cubicBezTo>
                  <a:pt x="6776" y="2669"/>
                  <a:pt x="3358" y="5613"/>
                  <a:pt x="2760" y="9591"/>
                </a:cubicBezTo>
                <a:lnTo>
                  <a:pt x="119" y="9195"/>
                </a:lnTo>
                <a:cubicBezTo>
                  <a:pt x="914" y="3909"/>
                  <a:pt x="5455" y="-1"/>
                  <a:pt x="10800" y="0"/>
                </a:cubicBezTo>
                <a:cubicBezTo>
                  <a:pt x="14934" y="0"/>
                  <a:pt x="18706" y="2360"/>
                  <a:pt x="20513" y="6079"/>
                </a:cubicBezTo>
                <a:lnTo>
                  <a:pt x="22942" y="4899"/>
                </a:lnTo>
                <a:lnTo>
                  <a:pt x="21076" y="10291"/>
                </a:lnTo>
                <a:lnTo>
                  <a:pt x="15683" y="8426"/>
                </a:lnTo>
                <a:lnTo>
                  <a:pt x="18112" y="7246"/>
                </a:lnTo>
                <a:close/>
              </a:path>
            </a:pathLst>
          </a:custGeom>
          <a:gradFill rotWithShape="1">
            <a:gsLst>
              <a:gs pos="0">
                <a:schemeClr val="folHlink">
                  <a:gamma/>
                  <a:tint val="63529"/>
                  <a:invGamma/>
                  <a:alpha val="80000"/>
                </a:schemeClr>
              </a:gs>
              <a:gs pos="100000">
                <a:schemeClr val="folHlink">
                  <a:alpha val="80000"/>
                </a:schemeClr>
              </a:gs>
            </a:gsLst>
            <a:lin ang="2700000" scaled="1"/>
          </a:gradFill>
          <a:ln w="9525" cap="rnd">
            <a:noFill/>
            <a:prstDash val="sysDot"/>
            <a:miter lim="800000"/>
            <a:headEnd/>
            <a:tailEnd/>
          </a:ln>
          <a:effectLst/>
        </p:spPr>
        <p:txBody>
          <a:bodyPr wrap="none" anchor="ctr"/>
          <a:lstStyle/>
          <a:p>
            <a:pPr eaLnBrk="1" hangingPunct="1">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46" name="下箭头 45"/>
          <p:cNvSpPr>
            <a:spLocks noChangeArrowheads="1"/>
          </p:cNvSpPr>
          <p:nvPr/>
        </p:nvSpPr>
        <p:spPr bwMode="auto">
          <a:xfrm>
            <a:off x="3960813" y="5211763"/>
            <a:ext cx="1187450" cy="942975"/>
          </a:xfrm>
          <a:prstGeom prst="downArrow">
            <a:avLst>
              <a:gd name="adj1" fmla="val 50000"/>
              <a:gd name="adj2" fmla="val 50000"/>
            </a:avLst>
          </a:prstGeom>
          <a:solidFill>
            <a:srgbClr val="ED7D31"/>
          </a:solidFill>
          <a:ln w="9525" algn="ctr">
            <a:solidFill>
              <a:srgbClr val="ED7D31"/>
            </a:solidFill>
            <a:round/>
            <a:headEnd/>
            <a:tailEnd/>
          </a:ln>
        </p:spPr>
        <p:txBody>
          <a:bodyPr lIns="0" tIns="0" rIns="0" bIns="0"/>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eaLnBrk="1" hangingPunct="1">
              <a:spcBef>
                <a:spcPct val="50000"/>
              </a:spcBef>
              <a:buFontTx/>
              <a:buNone/>
            </a:pPr>
            <a:endParaRPr lang="zh-CN" altLang="en-US" sz="1500">
              <a:solidFill>
                <a:srgbClr val="000000"/>
              </a:solidFill>
              <a:latin typeface="微软雅黑" pitchFamily="34" charset="-122"/>
              <a:ea typeface="微软雅黑" pitchFamily="34" charset="-122"/>
              <a:cs typeface="楷体_GB2312" pitchFamily="49" charset="-122"/>
            </a:endParaRPr>
          </a:p>
        </p:txBody>
      </p:sp>
      <p:sp>
        <p:nvSpPr>
          <p:cNvPr id="47" name="圆角矩形 46"/>
          <p:cNvSpPr>
            <a:spLocks noChangeArrowheads="1"/>
          </p:cNvSpPr>
          <p:nvPr/>
        </p:nvSpPr>
        <p:spPr bwMode="auto">
          <a:xfrm>
            <a:off x="2609850" y="6194425"/>
            <a:ext cx="3957638" cy="430213"/>
          </a:xfrm>
          <a:prstGeom prst="roundRect">
            <a:avLst>
              <a:gd name="adj" fmla="val 16667"/>
            </a:avLst>
          </a:prstGeom>
          <a:solidFill>
            <a:srgbClr val="E5D093"/>
          </a:solidFill>
          <a:ln w="9525" algn="ctr">
            <a:solidFill>
              <a:srgbClr val="C3CDE8"/>
            </a:solidFill>
            <a:round/>
            <a:headEnd/>
            <a:tailEnd/>
          </a:ln>
        </p:spPr>
        <p:txBody>
          <a:bodyPr lIns="0" tIns="0" rIns="0" bIns="0"/>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eaLnBrk="1" hangingPunct="1">
              <a:spcBef>
                <a:spcPct val="50000"/>
              </a:spcBef>
              <a:buFontTx/>
              <a:buNone/>
            </a:pPr>
            <a:r>
              <a:rPr lang="zh-CN" altLang="en-US" sz="2000" b="1">
                <a:solidFill>
                  <a:srgbClr val="000000"/>
                </a:solidFill>
                <a:latin typeface="微软雅黑" pitchFamily="34" charset="-122"/>
                <a:ea typeface="微软雅黑" pitchFamily="34" charset="-122"/>
                <a:cs typeface="楷体_GB2312" pitchFamily="49" charset="-122"/>
              </a:rPr>
              <a:t>实现进度目标</a:t>
            </a:r>
          </a:p>
        </p:txBody>
      </p:sp>
      <p:sp>
        <p:nvSpPr>
          <p:cNvPr id="48" name="Text Box 3">
            <a:extLst>
              <a:ext uri="{FF2B5EF4-FFF2-40B4-BE49-F238E27FC236}"/>
            </a:extLst>
          </p:cNvPr>
          <p:cNvSpPr txBox="1">
            <a:spLocks noChangeArrowheads="1"/>
          </p:cNvSpPr>
          <p:nvPr/>
        </p:nvSpPr>
        <p:spPr bwMode="auto">
          <a:xfrm>
            <a:off x="75567" y="2834407"/>
            <a:ext cx="3000375" cy="1892826"/>
          </a:xfrm>
          <a:prstGeom prst="rect">
            <a:avLst/>
          </a:prstGeom>
          <a:solidFill>
            <a:srgbClr val="8AABAD"/>
          </a:solidFill>
          <a:ln w="9525">
            <a:noFill/>
            <a:miter lim="800000"/>
            <a:headEnd/>
            <a:tailEnd/>
          </a:ln>
          <a:effectLst>
            <a:glow rad="101600">
              <a:schemeClr val="accent2">
                <a:satMod val="175000"/>
                <a:alpha val="40000"/>
              </a:schemeClr>
            </a:glow>
          </a:effectLst>
        </p:spPr>
        <p:txBody>
          <a:bodyPr>
            <a:spAutoFit/>
          </a:bodyPr>
          <a:lstStyle/>
          <a:p>
            <a:pPr marL="285750" indent="-285750" algn="just">
              <a:spcBef>
                <a:spcPct val="50000"/>
              </a:spcBef>
              <a:buFont typeface="Wingdings" panose="05000000000000000000" pitchFamily="2" charset="2"/>
              <a:buChar char="Ø"/>
              <a:defRPr/>
            </a:pPr>
            <a:r>
              <a:rPr lang="zh-CN" altLang="en-US" dirty="0">
                <a:solidFill>
                  <a:srgbClr val="FF0000"/>
                </a:solidFill>
                <a:latin typeface="微软雅黑" panose="020B0503020204020204" pitchFamily="34" charset="-122"/>
                <a:ea typeface="微软雅黑" panose="020B0503020204020204" pitchFamily="34" charset="-122"/>
              </a:rPr>
              <a:t>进度动态控制</a:t>
            </a:r>
            <a:endParaRPr lang="en-US" altLang="zh-CN" dirty="0">
              <a:solidFill>
                <a:srgbClr val="FF0000"/>
              </a:solidFill>
              <a:latin typeface="微软雅黑" panose="020B0503020204020204" pitchFamily="34" charset="-122"/>
              <a:ea typeface="微软雅黑" panose="020B0503020204020204" pitchFamily="34" charset="-122"/>
            </a:endParaRPr>
          </a:p>
          <a:p>
            <a:pPr algn="just">
              <a:spcBef>
                <a:spcPct val="50000"/>
              </a:spcBef>
              <a:defRPr/>
            </a:pPr>
            <a:r>
              <a:rPr lang="en-US" altLang="zh-CN" dirty="0">
                <a:solidFill>
                  <a:srgbClr val="FF0000"/>
                </a:solidFill>
                <a:latin typeface="微软雅黑" panose="020B0503020204020204" pitchFamily="34" charset="-122"/>
                <a:ea typeface="微软雅黑" panose="020B0503020204020204" pitchFamily="34" charset="-122"/>
              </a:rPr>
              <a:t>    </a:t>
            </a:r>
            <a:r>
              <a:rPr lang="zh-CN" altLang="en-US" dirty="0">
                <a:solidFill>
                  <a:srgbClr val="000000"/>
                </a:solidFill>
                <a:latin typeface="微软雅黑" panose="020B0503020204020204" pitchFamily="34" charset="-122"/>
                <a:ea typeface="微软雅黑" panose="020B0503020204020204" pitchFamily="34" charset="-122"/>
              </a:rPr>
              <a:t>按一定的时间间隔把工程实际进展情况与相应的进度计划进行对比，找出已发生的偏差，同时针对进度滞后的情况，拟定纠偏措施并进行纠偏。</a:t>
            </a:r>
            <a:endParaRPr lang="en-US" altLang="zh-CN" dirty="0">
              <a:solidFill>
                <a:srgbClr val="000000"/>
              </a:solidFill>
              <a:latin typeface="微软雅黑" panose="020B0503020204020204" pitchFamily="34" charset="-122"/>
              <a:ea typeface="微软雅黑" panose="020B0503020204020204" pitchFamily="34" charset="-122"/>
            </a:endParaRPr>
          </a:p>
          <a:p>
            <a:pPr algn="just">
              <a:defRPr/>
            </a:pPr>
            <a:endParaRPr lang="en-US" altLang="zh-CN" sz="1100" dirty="0">
              <a:solidFill>
                <a:srgbClr val="000000"/>
              </a:solidFill>
              <a:latin typeface="微软雅黑" panose="020B0503020204020204" pitchFamily="34" charset="-122"/>
              <a:ea typeface="微软雅黑" panose="020B0503020204020204" pitchFamily="34" charset="-122"/>
            </a:endParaRPr>
          </a:p>
        </p:txBody>
      </p:sp>
      <p:sp>
        <p:nvSpPr>
          <p:cNvPr id="6165" name="TextBox 1"/>
          <p:cNvSpPr txBox="1">
            <a:spLocks noChangeArrowheads="1"/>
          </p:cNvSpPr>
          <p:nvPr/>
        </p:nvSpPr>
        <p:spPr bwMode="auto">
          <a:xfrm>
            <a:off x="323850" y="985838"/>
            <a:ext cx="770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en-US" altLang="zh-CN" sz="2800" b="1">
                <a:solidFill>
                  <a:srgbClr val="000000"/>
                </a:solidFill>
                <a:latin typeface="微软雅黑" pitchFamily="34" charset="-122"/>
                <a:ea typeface="微软雅黑" pitchFamily="34" charset="-122"/>
                <a:cs typeface="楷体_GB2312" pitchFamily="49" charset="-122"/>
              </a:rPr>
              <a:t> </a:t>
            </a:r>
            <a:r>
              <a:rPr lang="zh-CN" altLang="en-US" sz="2800" b="1">
                <a:solidFill>
                  <a:srgbClr val="000000"/>
                </a:solidFill>
                <a:latin typeface="微软雅黑" pitchFamily="34" charset="-122"/>
                <a:ea typeface="微软雅黑" pitchFamily="34" charset="-122"/>
                <a:cs typeface="楷体_GB2312" pitchFamily="49" charset="-122"/>
              </a:rPr>
              <a:t>管控体系</a:t>
            </a:r>
            <a:endParaRPr lang="en-US" altLang="zh-CN" sz="2800" b="1">
              <a:solidFill>
                <a:srgbClr val="000000"/>
              </a:solidFill>
              <a:latin typeface="微软雅黑" pitchFamily="34" charset="-122"/>
              <a:ea typeface="微软雅黑" pitchFamily="34" charset="-122"/>
              <a:cs typeface="楷体_GB2312" pitchFamily="49" charset="-122"/>
            </a:endParaRPr>
          </a:p>
        </p:txBody>
      </p:sp>
      <p:sp>
        <p:nvSpPr>
          <p:cNvPr id="51" name="Text Box 3">
            <a:extLst>
              <a:ext uri="{FF2B5EF4-FFF2-40B4-BE49-F238E27FC236}"/>
            </a:extLst>
          </p:cNvPr>
          <p:cNvSpPr txBox="1">
            <a:spLocks noChangeArrowheads="1"/>
          </p:cNvSpPr>
          <p:nvPr/>
        </p:nvSpPr>
        <p:spPr bwMode="auto">
          <a:xfrm>
            <a:off x="6060127" y="2906415"/>
            <a:ext cx="3000375" cy="1938992"/>
          </a:xfrm>
          <a:prstGeom prst="rect">
            <a:avLst/>
          </a:prstGeom>
          <a:solidFill>
            <a:srgbClr val="CDBD95"/>
          </a:solidFill>
          <a:ln w="9525">
            <a:noFill/>
            <a:miter lim="800000"/>
            <a:headEnd/>
            <a:tailEnd/>
          </a:ln>
          <a:effectLst>
            <a:glow rad="101600">
              <a:schemeClr val="accent2">
                <a:satMod val="175000"/>
                <a:alpha val="40000"/>
              </a:schemeClr>
            </a:glow>
          </a:effectLst>
        </p:spPr>
        <p:txBody>
          <a:bodyPr>
            <a:spAutoFit/>
          </a:bodyPr>
          <a:lstStyle/>
          <a:p>
            <a:pPr marL="285750" indent="-285750" algn="just">
              <a:spcBef>
                <a:spcPct val="50000"/>
              </a:spcBef>
              <a:buFont typeface="Wingdings" panose="05000000000000000000" pitchFamily="2" charset="2"/>
              <a:buChar char="Ø"/>
              <a:defRPr/>
            </a:pPr>
            <a:r>
              <a:rPr lang="zh-CN" altLang="en-US" dirty="0">
                <a:solidFill>
                  <a:srgbClr val="FF0000"/>
                </a:solidFill>
                <a:latin typeface="微软雅黑" panose="020B0503020204020204" pitchFamily="34" charset="-122"/>
                <a:ea typeface="微软雅黑" panose="020B0503020204020204" pitchFamily="34" charset="-122"/>
              </a:rPr>
              <a:t>进度预警</a:t>
            </a:r>
            <a:endParaRPr lang="en-US" altLang="zh-CN" dirty="0">
              <a:solidFill>
                <a:srgbClr val="FF0000"/>
              </a:solidFill>
              <a:latin typeface="微软雅黑" panose="020B0503020204020204" pitchFamily="34" charset="-122"/>
              <a:ea typeface="微软雅黑" panose="020B0503020204020204" pitchFamily="34" charset="-122"/>
            </a:endParaRPr>
          </a:p>
          <a:p>
            <a:pPr algn="just">
              <a:spcBef>
                <a:spcPct val="50000"/>
              </a:spcBef>
              <a:defRPr/>
            </a:pPr>
            <a:r>
              <a:rPr lang="zh-CN" altLang="en-US" dirty="0">
                <a:solidFill>
                  <a:srgbClr val="000000"/>
                </a:solidFill>
                <a:latin typeface="微软雅黑" panose="020B0503020204020204" pitchFamily="34" charset="-122"/>
                <a:ea typeface="微软雅黑" panose="020B0503020204020204" pitchFamily="34" charset="-122"/>
              </a:rPr>
              <a:t>在工程进展中预先估计未来可能造成工程进展与相应的进度计划发生偏差的情况和影响因素，同时有针对性的预先拟定相关措施，防止进度滞后情况发生</a:t>
            </a:r>
            <a:endParaRPr lang="en-US" altLang="zh-CN" sz="1100" dirty="0">
              <a:solidFill>
                <a:srgbClr val="000000"/>
              </a:solidFill>
              <a:latin typeface="微软雅黑" panose="020B0503020204020204" pitchFamily="34" charset="-122"/>
              <a:ea typeface="微软雅黑" panose="020B0503020204020204" pitchFamily="34" charset="-122"/>
            </a:endParaRPr>
          </a:p>
        </p:txBody>
      </p:sp>
      <p:grpSp>
        <p:nvGrpSpPr>
          <p:cNvPr id="10" name="Group 45"/>
          <p:cNvGrpSpPr>
            <a:grpSpLocks/>
          </p:cNvGrpSpPr>
          <p:nvPr/>
        </p:nvGrpSpPr>
        <p:grpSpPr bwMode="auto">
          <a:xfrm>
            <a:off x="6319838" y="4778375"/>
            <a:ext cx="1000125" cy="977900"/>
            <a:chOff x="480" y="1200"/>
            <a:chExt cx="1042" cy="1019"/>
          </a:xfrm>
        </p:grpSpPr>
        <p:grpSp>
          <p:nvGrpSpPr>
            <p:cNvPr id="6172" name="Group 46"/>
            <p:cNvGrpSpPr>
              <a:grpSpLocks/>
            </p:cNvGrpSpPr>
            <p:nvPr/>
          </p:nvGrpSpPr>
          <p:grpSpPr bwMode="auto">
            <a:xfrm>
              <a:off x="480" y="1200"/>
              <a:ext cx="1042" cy="1019"/>
              <a:chOff x="480" y="1200"/>
              <a:chExt cx="1042" cy="1019"/>
            </a:xfrm>
          </p:grpSpPr>
          <p:pic>
            <p:nvPicPr>
              <p:cNvPr id="6174" name="Picture 47"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48">
                <a:extLst>
                  <a:ext uri="{FF2B5EF4-FFF2-40B4-BE49-F238E27FC236}"/>
                </a:extLst>
              </p:cNvPr>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w="9525" algn="ctr">
                <a:noFill/>
                <a:round/>
                <a:headEnd/>
                <a:tailEnd/>
              </a:ln>
            </p:spPr>
            <p:txBody>
              <a:bodyPr wrap="none" anchor="ctr"/>
              <a:lstStyle/>
              <a:p>
                <a:pPr eaLnBrk="1" hangingPunct="1">
                  <a:defRPr/>
                </a:pPr>
                <a:endParaRPr lang="zh-CN" altLang="zh-CN" sz="1500">
                  <a:solidFill>
                    <a:srgbClr val="000000"/>
                  </a:solidFill>
                  <a:latin typeface="微软雅黑" panose="020B0503020204020204" pitchFamily="34" charset="-122"/>
                  <a:ea typeface="微软雅黑" panose="020B0503020204020204" pitchFamily="34" charset="-122"/>
                </a:endParaRPr>
              </a:p>
            </p:txBody>
          </p:sp>
        </p:grpSp>
        <p:pic>
          <p:nvPicPr>
            <p:cNvPr id="6173" name="Picture 4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 Box 50"/>
          <p:cNvSpPr txBox="1">
            <a:spLocks noChangeArrowheads="1"/>
          </p:cNvSpPr>
          <p:nvPr/>
        </p:nvSpPr>
        <p:spPr bwMode="white">
          <a:xfrm>
            <a:off x="6286500" y="5180013"/>
            <a:ext cx="1060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ctr" eaLnBrk="1" hangingPunct="1">
              <a:spcBef>
                <a:spcPct val="50000"/>
              </a:spcBef>
              <a:buFontTx/>
              <a:buNone/>
            </a:pPr>
            <a:r>
              <a:rPr lang="zh-CN" altLang="en-US" sz="1600">
                <a:solidFill>
                  <a:srgbClr val="F8F8F8"/>
                </a:solidFill>
                <a:latin typeface="微软雅黑" pitchFamily="34" charset="-122"/>
                <a:ea typeface="微软雅黑" pitchFamily="34" charset="-122"/>
                <a:cs typeface="楷体_GB2312" pitchFamily="49" charset="-122"/>
              </a:rPr>
              <a:t>风险控制</a:t>
            </a:r>
            <a:endParaRPr lang="en-US" altLang="zh-CN" sz="1600">
              <a:solidFill>
                <a:srgbClr val="F8F8F8"/>
              </a:solidFill>
              <a:latin typeface="微软雅黑" pitchFamily="34" charset="-122"/>
              <a:ea typeface="微软雅黑" pitchFamily="34" charset="-122"/>
              <a:cs typeface="楷体_GB2312" pitchFamily="49" charset="-122"/>
            </a:endParaRPr>
          </a:p>
        </p:txBody>
      </p:sp>
      <p:sp>
        <p:nvSpPr>
          <p:cNvPr id="6171" name="Text Box 3"/>
          <p:cNvSpPr txBox="1">
            <a:spLocks noChangeArrowheads="1"/>
          </p:cNvSpPr>
          <p:nvPr/>
        </p:nvSpPr>
        <p:spPr bwMode="auto">
          <a:xfrm>
            <a:off x="1258888" y="188913"/>
            <a:ext cx="7993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5"/>
              </a:buBlip>
              <a:defRPr sz="3200">
                <a:solidFill>
                  <a:schemeClr val="tx1"/>
                </a:solidFill>
                <a:latin typeface="宋体" pitchFamily="2" charset="-122"/>
                <a:ea typeface="宋体" pitchFamily="2" charset="-122"/>
              </a:defRPr>
            </a:lvl1pPr>
            <a:lvl2pPr marL="742950" indent="-285750">
              <a:spcBef>
                <a:spcPct val="20000"/>
              </a:spcBef>
              <a:buSzPct val="75000"/>
              <a:buBlip>
                <a:blip r:embed="rId6"/>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b="1" dirty="0">
                <a:latin typeface="微软雅黑" pitchFamily="34" charset="-122"/>
                <a:ea typeface="微软雅黑" pitchFamily="34" charset="-122"/>
                <a:cs typeface="楷体_GB2312" pitchFamily="49" charset="-122"/>
              </a:rPr>
              <a:t>综合管控计划编制思路</a:t>
            </a:r>
            <a:endParaRPr lang="en-US" altLang="zh-CN" b="1" dirty="0">
              <a:latin typeface="微软雅黑" pitchFamily="34" charset="-122"/>
              <a:ea typeface="微软雅黑" pitchFamily="34" charset="-122"/>
              <a:cs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1000"/>
                                        <p:tgtEl>
                                          <p:spTgt spid="48"/>
                                        </p:tgtEl>
                                      </p:cBhvr>
                                    </p:animEffect>
                                    <p:anim calcmode="lin" valueType="num">
                                      <p:cBhvr>
                                        <p:cTn id="93" dur="1000" fill="hold"/>
                                        <p:tgtEl>
                                          <p:spTgt spid="48"/>
                                        </p:tgtEl>
                                        <p:attrNameLst>
                                          <p:attrName>ppt_x</p:attrName>
                                        </p:attrNameLst>
                                      </p:cBhvr>
                                      <p:tavLst>
                                        <p:tav tm="0">
                                          <p:val>
                                            <p:strVal val="#ppt_x"/>
                                          </p:val>
                                        </p:tav>
                                        <p:tav tm="100000">
                                          <p:val>
                                            <p:strVal val="#ppt_x"/>
                                          </p:val>
                                        </p:tav>
                                      </p:tavLst>
                                    </p:anim>
                                    <p:anim calcmode="lin" valueType="num">
                                      <p:cBhvr>
                                        <p:cTn id="94" dur="1000" fill="hold"/>
                                        <p:tgtEl>
                                          <p:spTgt spid="4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1000"/>
                                        <p:tgtEl>
                                          <p:spTgt spid="50"/>
                                        </p:tgtEl>
                                      </p:cBhvr>
                                    </p:animEffect>
                                    <p:anim calcmode="lin" valueType="num">
                                      <p:cBhvr>
                                        <p:cTn id="98" dur="1000" fill="hold"/>
                                        <p:tgtEl>
                                          <p:spTgt spid="50"/>
                                        </p:tgtEl>
                                        <p:attrNameLst>
                                          <p:attrName>ppt_x</p:attrName>
                                        </p:attrNameLst>
                                      </p:cBhvr>
                                      <p:tavLst>
                                        <p:tav tm="0">
                                          <p:val>
                                            <p:strVal val="#ppt_x"/>
                                          </p:val>
                                        </p:tav>
                                        <p:tav tm="100000">
                                          <p:val>
                                            <p:strVal val="#ppt_x"/>
                                          </p:val>
                                        </p:tav>
                                      </p:tavLst>
                                    </p:anim>
                                    <p:anim calcmode="lin" valueType="num">
                                      <p:cBhvr>
                                        <p:cTn id="99" dur="1000" fill="hold"/>
                                        <p:tgtEl>
                                          <p:spTgt spid="5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1000"/>
                                        <p:tgtEl>
                                          <p:spTgt spid="51"/>
                                        </p:tgtEl>
                                      </p:cBhvr>
                                    </p:animEffect>
                                    <p:anim calcmode="lin" valueType="num">
                                      <p:cBhvr>
                                        <p:cTn id="103" dur="1000" fill="hold"/>
                                        <p:tgtEl>
                                          <p:spTgt spid="51"/>
                                        </p:tgtEl>
                                        <p:attrNameLst>
                                          <p:attrName>ppt_x</p:attrName>
                                        </p:attrNameLst>
                                      </p:cBhvr>
                                      <p:tavLst>
                                        <p:tav tm="0">
                                          <p:val>
                                            <p:strVal val="#ppt_x"/>
                                          </p:val>
                                        </p:tav>
                                        <p:tav tm="100000">
                                          <p:val>
                                            <p:strVal val="#ppt_x"/>
                                          </p:val>
                                        </p:tav>
                                      </p:tavLst>
                                    </p:anim>
                                    <p:anim calcmode="lin" valueType="num">
                                      <p:cBhvr>
                                        <p:cTn id="10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p:bldP spid="29" grpId="0"/>
      <p:bldP spid="35" grpId="0"/>
      <p:bldP spid="36" grpId="0" animBg="1"/>
      <p:bldP spid="43" grpId="0"/>
      <p:bldP spid="44" grpId="0"/>
      <p:bldP spid="46" grpId="0" animBg="1"/>
      <p:bldP spid="47"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8125"/>
            <a:ext cx="91440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hlinkClick r:id="" action="ppaction://hlinkshowjump?jump=nextslide"/>
            <a:extLst>
              <a:ext uri="{FF2B5EF4-FFF2-40B4-BE49-F238E27FC236}"/>
            </a:extLst>
          </p:cNvPr>
          <p:cNvSpPr/>
          <p:nvPr/>
        </p:nvSpPr>
        <p:spPr>
          <a:xfrm>
            <a:off x="2141538" y="1414463"/>
            <a:ext cx="917575" cy="422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7172" name="Text Box 2"/>
          <p:cNvSpPr txBox="1">
            <a:spLocks noChangeArrowheads="1"/>
          </p:cNvSpPr>
          <p:nvPr/>
        </p:nvSpPr>
        <p:spPr bwMode="auto">
          <a:xfrm>
            <a:off x="1331913" y="188913"/>
            <a:ext cx="8208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b="1" dirty="0">
                <a:latin typeface="微软雅黑" pitchFamily="34" charset="-122"/>
                <a:ea typeface="微软雅黑" pitchFamily="34" charset="-122"/>
                <a:cs typeface="楷体_GB2312" pitchFamily="49" charset="-122"/>
              </a:rPr>
              <a:t>综合管控计划编制成果</a:t>
            </a:r>
          </a:p>
        </p:txBody>
      </p:sp>
      <p:sp>
        <p:nvSpPr>
          <p:cNvPr id="7173" name="Text Box 2"/>
          <p:cNvSpPr txBox="1">
            <a:spLocks noChangeArrowheads="1"/>
          </p:cNvSpPr>
          <p:nvPr/>
        </p:nvSpPr>
        <p:spPr bwMode="auto">
          <a:xfrm>
            <a:off x="755576" y="889000"/>
            <a:ext cx="8478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Blip>
                <a:blip r:embed="rId4"/>
              </a:buBlip>
              <a:defRPr sz="3200">
                <a:solidFill>
                  <a:schemeClr val="tx1"/>
                </a:solidFill>
                <a:latin typeface="宋体" pitchFamily="2" charset="-122"/>
                <a:ea typeface="宋体" pitchFamily="2" charset="-122"/>
              </a:defRPr>
            </a:lvl1pPr>
            <a:lvl2pPr marL="742950" indent="-285750">
              <a:spcBef>
                <a:spcPct val="20000"/>
              </a:spcBef>
              <a:buSzPct val="75000"/>
              <a:buBlip>
                <a:blip r:embed="rId5"/>
              </a:buBlip>
              <a:defRPr sz="2800">
                <a:solidFill>
                  <a:schemeClr val="tx1"/>
                </a:solidFill>
                <a:latin typeface="宋体" pitchFamily="2" charset="-122"/>
                <a:ea typeface="宋体" pitchFamily="2" charset="-122"/>
              </a:defRPr>
            </a:lvl2pPr>
            <a:lvl3pPr marL="1143000" indent="-228600">
              <a:spcBef>
                <a:spcPct val="20000"/>
              </a:spcBef>
              <a:buChar char="•"/>
              <a:defRPr sz="2400">
                <a:solidFill>
                  <a:schemeClr val="tx1"/>
                </a:solidFill>
                <a:latin typeface="宋体" pitchFamily="2" charset="-122"/>
                <a:ea typeface="宋体" pitchFamily="2" charset="-122"/>
              </a:defRPr>
            </a:lvl3pPr>
            <a:lvl4pPr marL="1600200" indent="-228600">
              <a:spcBef>
                <a:spcPct val="20000"/>
              </a:spcBef>
              <a:buChar char="–"/>
              <a:defRPr sz="2000">
                <a:solidFill>
                  <a:schemeClr val="tx1"/>
                </a:solidFill>
                <a:latin typeface="宋体" pitchFamily="2" charset="-122"/>
                <a:ea typeface="宋体" pitchFamily="2" charset="-122"/>
              </a:defRPr>
            </a:lvl4pPr>
            <a:lvl5pPr marL="2057400" indent="-228600">
              <a:spcBef>
                <a:spcPct val="20000"/>
              </a:spcBef>
              <a:buClr>
                <a:schemeClr val="tx2"/>
              </a:buClr>
              <a:buChar char="–"/>
              <a:defRPr sz="2000">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宋体" pitchFamily="2" charset="-122"/>
                <a:ea typeface="宋体" pitchFamily="2" charset="-122"/>
              </a:defRPr>
            </a:lvl9pPr>
          </a:lstStyle>
          <a:p>
            <a:pPr algn="just">
              <a:spcBef>
                <a:spcPct val="50000"/>
              </a:spcBef>
              <a:buFontTx/>
              <a:buNone/>
            </a:pPr>
            <a:r>
              <a:rPr lang="zh-CN" altLang="en-US" sz="28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管控</a:t>
            </a:r>
            <a:r>
              <a:rPr lang="zh-CN" altLang="en-US" sz="2000" b="1" dirty="0" smtClean="0">
                <a:latin typeface="微软雅黑" pitchFamily="34" charset="-122"/>
                <a:ea typeface="微软雅黑" pitchFamily="34" charset="-122"/>
              </a:rPr>
              <a:t>计划明确了路线图、时间表、任务书、责任单。</a:t>
            </a:r>
            <a:endParaRPr lang="zh-CN" altLang="en-US" sz="20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outVertical)">
                                      <p:cBhvr>
                                        <p:cTn id="7" dur="2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4464496" cy="584775"/>
          </a:xfrm>
          <a:prstGeom prst="rect">
            <a:avLst/>
          </a:prstGeom>
          <a:noFill/>
        </p:spPr>
        <p:txBody>
          <a:bodyPr wrap="square" rtlCol="0">
            <a:spAutoFit/>
          </a:bodyPr>
          <a:lstStyle/>
          <a:p>
            <a:r>
              <a:rPr lang="en-US" altLang="zh-CN" sz="3200" b="1" dirty="0">
                <a:latin typeface="微软雅黑" pitchFamily="34" charset="-122"/>
                <a:ea typeface="微软雅黑" pitchFamily="34" charset="-122"/>
                <a:cs typeface="楷体_GB2312" pitchFamily="49" charset="-122"/>
              </a:rPr>
              <a:t>-</a:t>
            </a:r>
            <a:r>
              <a:rPr lang="zh-CN" altLang="en-US" sz="3200" b="1" dirty="0" smtClean="0">
                <a:latin typeface="微软雅黑" pitchFamily="34" charset="-122"/>
                <a:ea typeface="微软雅黑" pitchFamily="34" charset="-122"/>
                <a:cs typeface="楷体_GB2312" pitchFamily="49" charset="-122"/>
              </a:rPr>
              <a:t>路线图</a:t>
            </a:r>
            <a:endParaRPr lang="zh-CN" altLang="en-US" sz="3200" b="1" dirty="0">
              <a:latin typeface="微软雅黑" pitchFamily="34" charset="-122"/>
              <a:ea typeface="微软雅黑" pitchFamily="34" charset="-122"/>
              <a:cs typeface="楷体_GB2312"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5574182"/>
          </a:xfrm>
          <a:prstGeom prst="rect">
            <a:avLst/>
          </a:prstGeom>
        </p:spPr>
      </p:pic>
    </p:spTree>
    <p:extLst>
      <p:ext uri="{BB962C8B-B14F-4D97-AF65-F5344CB8AC3E}">
        <p14:creationId xmlns:p14="http://schemas.microsoft.com/office/powerpoint/2010/main" val="3820373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9456" y="260648"/>
            <a:ext cx="1595309" cy="584775"/>
          </a:xfrm>
          <a:prstGeom prst="rect">
            <a:avLst/>
          </a:prstGeom>
        </p:spPr>
        <p:txBody>
          <a:bodyPr wrap="none">
            <a:spAutoFit/>
          </a:bodyPr>
          <a:lstStyle/>
          <a:p>
            <a:r>
              <a:rPr lang="en-US" altLang="zh-CN" sz="3200" b="1" dirty="0" smtClean="0">
                <a:latin typeface="微软雅黑" pitchFamily="34" charset="-122"/>
                <a:ea typeface="微软雅黑" pitchFamily="34" charset="-122"/>
                <a:cs typeface="楷体_GB2312" pitchFamily="49" charset="-122"/>
              </a:rPr>
              <a:t>-</a:t>
            </a:r>
            <a:r>
              <a:rPr lang="zh-CN" altLang="en-US" sz="3200" b="1" dirty="0" smtClean="0">
                <a:latin typeface="微软雅黑" pitchFamily="34" charset="-122"/>
                <a:ea typeface="微软雅黑" pitchFamily="34" charset="-122"/>
                <a:cs typeface="楷体_GB2312" pitchFamily="49" charset="-122"/>
              </a:rPr>
              <a:t>时间表</a:t>
            </a:r>
            <a:endParaRPr lang="zh-CN" altLang="en-US" sz="3200" b="1" dirty="0">
              <a:latin typeface="微软雅黑" pitchFamily="34" charset="-122"/>
              <a:ea typeface="微软雅黑" pitchFamily="34" charset="-122"/>
              <a:cs typeface="楷体_GB2312"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202"/>
            <a:ext cx="9144000" cy="4473596"/>
          </a:xfrm>
          <a:prstGeom prst="rect">
            <a:avLst/>
          </a:prstGeom>
        </p:spPr>
      </p:pic>
    </p:spTree>
    <p:extLst>
      <p:ext uri="{BB962C8B-B14F-4D97-AF65-F5344CB8AC3E}">
        <p14:creationId xmlns:p14="http://schemas.microsoft.com/office/powerpoint/2010/main" val="14647743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9456" y="260648"/>
            <a:ext cx="1595309" cy="584775"/>
          </a:xfrm>
          <a:prstGeom prst="rect">
            <a:avLst/>
          </a:prstGeom>
        </p:spPr>
        <p:txBody>
          <a:bodyPr wrap="none">
            <a:spAutoFit/>
          </a:bodyPr>
          <a:lstStyle/>
          <a:p>
            <a:r>
              <a:rPr lang="en-US" altLang="zh-CN" sz="3200" b="1" dirty="0" smtClean="0">
                <a:latin typeface="微软雅黑" pitchFamily="34" charset="-122"/>
                <a:ea typeface="微软雅黑" pitchFamily="34" charset="-122"/>
                <a:cs typeface="楷体_GB2312" pitchFamily="49" charset="-122"/>
              </a:rPr>
              <a:t>-</a:t>
            </a:r>
            <a:r>
              <a:rPr lang="zh-CN" altLang="en-US" sz="3200" b="1" dirty="0" smtClean="0">
                <a:latin typeface="微软雅黑" pitchFamily="34" charset="-122"/>
                <a:ea typeface="微软雅黑" pitchFamily="34" charset="-122"/>
                <a:cs typeface="楷体_GB2312" pitchFamily="49" charset="-122"/>
              </a:rPr>
              <a:t>任务书</a:t>
            </a:r>
            <a:endParaRPr lang="zh-CN" altLang="en-US" sz="3200" b="1" dirty="0">
              <a:latin typeface="微软雅黑" pitchFamily="34" charset="-122"/>
              <a:ea typeface="微软雅黑" pitchFamily="34" charset="-122"/>
              <a:cs typeface="楷体_GB2312"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0808"/>
            <a:ext cx="9144000" cy="4656383"/>
          </a:xfrm>
          <a:prstGeom prst="rect">
            <a:avLst/>
          </a:prstGeom>
        </p:spPr>
      </p:pic>
    </p:spTree>
    <p:extLst>
      <p:ext uri="{BB962C8B-B14F-4D97-AF65-F5344CB8AC3E}">
        <p14:creationId xmlns:p14="http://schemas.microsoft.com/office/powerpoint/2010/main" val="1097348206"/>
      </p:ext>
    </p:extLst>
  </p:cSld>
  <p:clrMapOvr>
    <a:masterClrMapping/>
  </p:clrMapOvr>
  <p:transition/>
</p:sld>
</file>

<file path=ppt/theme/theme1.xml><?xml version="1.0" encoding="utf-8"?>
<a:theme xmlns:a="http://schemas.openxmlformats.org/drawingml/2006/main" name="球形设计模板">
  <a:themeElements>
    <a:clrScheme name="球形设计模板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球形设计模板">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zh-CN" sz="1600" b="0" i="0" u="none" strike="noStrike" cap="none" normalizeH="0" baseline="0" smtClean="0">
            <a:ln>
              <a:noFill/>
            </a:ln>
            <a:solidFill>
              <a:schemeClr val="tx1"/>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zh-CN" sz="1600" b="0" i="0" u="none" strike="noStrike" cap="none" normalizeH="0" baseline="0" smtClean="0">
            <a:ln>
              <a:noFill/>
            </a:ln>
            <a:solidFill>
              <a:schemeClr val="tx1"/>
            </a:solidFill>
            <a:effectLst/>
            <a:latin typeface="楷体_GB2312" pitchFamily="49" charset="-122"/>
            <a:ea typeface="楷体_GB2312" pitchFamily="49" charset="-122"/>
          </a:defRPr>
        </a:defPPr>
      </a:lstStyle>
    </a:lnDef>
  </a:objectDefaults>
  <a:extraClrSchemeLst>
    <a:extraClrScheme>
      <a:clrScheme name="球形设计模板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球形设计模板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球形设计模板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球形设计模板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球形设计模板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球形设计模板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球形设计模板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球形设计模板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球形设计模板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15058</TotalTime>
  <Words>337</Words>
  <Application>Microsoft Office PowerPoint</Application>
  <PresentationFormat>全屏显示(4:3)</PresentationFormat>
  <Paragraphs>66</Paragraphs>
  <Slides>10</Slides>
  <Notes>5</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球形设计模板</vt:lpstr>
      <vt:lpstr>PowerPoint 演示文稿</vt:lpstr>
      <vt:lpstr>PowerPoint 演示文稿</vt:lpstr>
      <vt:lpstr>外部协调与内部协同</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同济大学建设管理与房地产系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318-1</dc:creator>
  <cp:lastModifiedBy>高菲</cp:lastModifiedBy>
  <cp:revision>2537</cp:revision>
  <dcterms:created xsi:type="dcterms:W3CDTF">2006-12-19T14:38:20Z</dcterms:created>
  <dcterms:modified xsi:type="dcterms:W3CDTF">2018-07-11T06:07:18Z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TC010690262052</vt:lpwstr>
  </property>
</Properties>
</file>